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F7"/>
    <a:srgbClr val="FD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D292E-E711-41EF-AA6B-22CFE99AB3A8}" v="908" dt="2022-04-25T08:06:01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131" y="1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haiwan Sriwichai" userId="b3b5e0ed-4c45-4e88-917c-e8434dc89cb8" providerId="ADAL" clId="{5ACD292E-E711-41EF-AA6B-22CFE99AB3A8}"/>
    <pc:docChg chg="undo custSel addSld modSld sldOrd">
      <pc:chgData name="uthaiwan Sriwichai" userId="b3b5e0ed-4c45-4e88-917c-e8434dc89cb8" providerId="ADAL" clId="{5ACD292E-E711-41EF-AA6B-22CFE99AB3A8}" dt="2022-04-25T08:06:06.912" v="2955" actId="14100"/>
      <pc:docMkLst>
        <pc:docMk/>
      </pc:docMkLst>
      <pc:sldChg chg="addSp delSp modSp mod setBg">
        <pc:chgData name="uthaiwan Sriwichai" userId="b3b5e0ed-4c45-4e88-917c-e8434dc89cb8" providerId="ADAL" clId="{5ACD292E-E711-41EF-AA6B-22CFE99AB3A8}" dt="2022-04-25T06:35:03.591" v="11" actId="14100"/>
        <pc:sldMkLst>
          <pc:docMk/>
          <pc:sldMk cId="3445723824" sldId="257"/>
        </pc:sldMkLst>
        <pc:spChg chg="del">
          <ac:chgData name="uthaiwan Sriwichai" userId="b3b5e0ed-4c45-4e88-917c-e8434dc89cb8" providerId="ADAL" clId="{5ACD292E-E711-41EF-AA6B-22CFE99AB3A8}" dt="2022-04-25T06:32:17.056" v="0" actId="478"/>
          <ac:spMkLst>
            <pc:docMk/>
            <pc:sldMk cId="3445723824" sldId="257"/>
            <ac:spMk id="2" creationId="{E2ED0E9A-3476-45C1-9396-210E52D87095}"/>
          </ac:spMkLst>
        </pc:spChg>
        <pc:spChg chg="del">
          <ac:chgData name="uthaiwan Sriwichai" userId="b3b5e0ed-4c45-4e88-917c-e8434dc89cb8" providerId="ADAL" clId="{5ACD292E-E711-41EF-AA6B-22CFE99AB3A8}" dt="2022-04-25T06:32:18.182" v="1" actId="478"/>
          <ac:spMkLst>
            <pc:docMk/>
            <pc:sldMk cId="3445723824" sldId="257"/>
            <ac:spMk id="3" creationId="{1A587718-7119-4A06-8421-2B66B1F8BA5D}"/>
          </ac:spMkLst>
        </pc:spChg>
        <pc:spChg chg="add del mod">
          <ac:chgData name="uthaiwan Sriwichai" userId="b3b5e0ed-4c45-4e88-917c-e8434dc89cb8" providerId="ADAL" clId="{5ACD292E-E711-41EF-AA6B-22CFE99AB3A8}" dt="2022-04-25T06:33:25.065" v="4" actId="478"/>
          <ac:spMkLst>
            <pc:docMk/>
            <pc:sldMk cId="3445723824" sldId="257"/>
            <ac:spMk id="5" creationId="{C83A2A87-3D26-4B49-96D9-B11C63F5A323}"/>
          </ac:spMkLst>
        </pc:spChg>
        <pc:spChg chg="add del">
          <ac:chgData name="uthaiwan Sriwichai" userId="b3b5e0ed-4c45-4e88-917c-e8434dc89cb8" providerId="ADAL" clId="{5ACD292E-E711-41EF-AA6B-22CFE99AB3A8}" dt="2022-04-25T06:34:56.368" v="9" actId="26606"/>
          <ac:spMkLst>
            <pc:docMk/>
            <pc:sldMk cId="3445723824" sldId="257"/>
            <ac:spMk id="12" creationId="{69E6EFEE-6516-482C-B143-F97F9BF89D0E}"/>
          </ac:spMkLst>
        </pc:spChg>
        <pc:spChg chg="add del">
          <ac:chgData name="uthaiwan Sriwichai" userId="b3b5e0ed-4c45-4e88-917c-e8434dc89cb8" providerId="ADAL" clId="{5ACD292E-E711-41EF-AA6B-22CFE99AB3A8}" dt="2022-04-25T06:34:56.368" v="9" actId="26606"/>
          <ac:spMkLst>
            <pc:docMk/>
            <pc:sldMk cId="3445723824" sldId="257"/>
            <ac:spMk id="14" creationId="{3DF0D2C0-CD0C-470C-8851-D8B2CC417CB9}"/>
          </ac:spMkLst>
        </pc:spChg>
        <pc:picChg chg="add mod">
          <ac:chgData name="uthaiwan Sriwichai" userId="b3b5e0ed-4c45-4e88-917c-e8434dc89cb8" providerId="ADAL" clId="{5ACD292E-E711-41EF-AA6B-22CFE99AB3A8}" dt="2022-04-25T06:35:03.591" v="11" actId="14100"/>
          <ac:picMkLst>
            <pc:docMk/>
            <pc:sldMk cId="3445723824" sldId="257"/>
            <ac:picMk id="7" creationId="{62543247-1E34-44F9-B183-3D9D6C8D370D}"/>
          </ac:picMkLst>
        </pc:picChg>
      </pc:sldChg>
      <pc:sldChg chg="addSp modSp new mod">
        <pc:chgData name="uthaiwan Sriwichai" userId="b3b5e0ed-4c45-4e88-917c-e8434dc89cb8" providerId="ADAL" clId="{5ACD292E-E711-41EF-AA6B-22CFE99AB3A8}" dt="2022-04-25T06:36:18.596" v="16" actId="14100"/>
        <pc:sldMkLst>
          <pc:docMk/>
          <pc:sldMk cId="1380655496" sldId="258"/>
        </pc:sldMkLst>
        <pc:picChg chg="add mod">
          <ac:chgData name="uthaiwan Sriwichai" userId="b3b5e0ed-4c45-4e88-917c-e8434dc89cb8" providerId="ADAL" clId="{5ACD292E-E711-41EF-AA6B-22CFE99AB3A8}" dt="2022-04-25T06:36:18.596" v="16" actId="14100"/>
          <ac:picMkLst>
            <pc:docMk/>
            <pc:sldMk cId="1380655496" sldId="258"/>
            <ac:picMk id="3" creationId="{716DD0D7-E469-46C2-84AD-A807F9929788}"/>
          </ac:picMkLst>
        </pc:picChg>
      </pc:sldChg>
      <pc:sldChg chg="addSp modSp new mod">
        <pc:chgData name="uthaiwan Sriwichai" userId="b3b5e0ed-4c45-4e88-917c-e8434dc89cb8" providerId="ADAL" clId="{5ACD292E-E711-41EF-AA6B-22CFE99AB3A8}" dt="2022-04-25T07:11:46.036" v="1519" actId="20577"/>
        <pc:sldMkLst>
          <pc:docMk/>
          <pc:sldMk cId="1882897218" sldId="259"/>
        </pc:sldMkLst>
        <pc:graphicFrameChg chg="add mod modGraphic">
          <ac:chgData name="uthaiwan Sriwichai" userId="b3b5e0ed-4c45-4e88-917c-e8434dc89cb8" providerId="ADAL" clId="{5ACD292E-E711-41EF-AA6B-22CFE99AB3A8}" dt="2022-04-25T07:11:46.036" v="1519" actId="20577"/>
          <ac:graphicFrameMkLst>
            <pc:docMk/>
            <pc:sldMk cId="1882897218" sldId="259"/>
            <ac:graphicFrameMk id="2" creationId="{DA064709-A69B-4AEC-8E42-885B0A354178}"/>
          </ac:graphicFrameMkLst>
        </pc:graphicFrameChg>
      </pc:sldChg>
      <pc:sldChg chg="addSp delSp modSp add mod">
        <pc:chgData name="uthaiwan Sriwichai" userId="b3b5e0ed-4c45-4e88-917c-e8434dc89cb8" providerId="ADAL" clId="{5ACD292E-E711-41EF-AA6B-22CFE99AB3A8}" dt="2022-04-25T07:04:56.522" v="1484" actId="113"/>
        <pc:sldMkLst>
          <pc:docMk/>
          <pc:sldMk cId="1075214155" sldId="260"/>
        </pc:sldMkLst>
        <pc:graphicFrameChg chg="add del mod modGraphic">
          <ac:chgData name="uthaiwan Sriwichai" userId="b3b5e0ed-4c45-4e88-917c-e8434dc89cb8" providerId="ADAL" clId="{5ACD292E-E711-41EF-AA6B-22CFE99AB3A8}" dt="2022-04-25T07:04:56.522" v="1484" actId="113"/>
          <ac:graphicFrameMkLst>
            <pc:docMk/>
            <pc:sldMk cId="1075214155" sldId="260"/>
            <ac:graphicFrameMk id="2" creationId="{DA064709-A69B-4AEC-8E42-885B0A354178}"/>
          </ac:graphicFrameMkLst>
        </pc:graphicFrameChg>
      </pc:sldChg>
      <pc:sldChg chg="addSp delSp modSp add mod">
        <pc:chgData name="uthaiwan Sriwichai" userId="b3b5e0ed-4c45-4e88-917c-e8434dc89cb8" providerId="ADAL" clId="{5ACD292E-E711-41EF-AA6B-22CFE99AB3A8}" dt="2022-04-25T07:42:01.789" v="2464" actId="113"/>
        <pc:sldMkLst>
          <pc:docMk/>
          <pc:sldMk cId="966302719" sldId="261"/>
        </pc:sldMkLst>
        <pc:spChg chg="mod">
          <ac:chgData name="uthaiwan Sriwichai" userId="b3b5e0ed-4c45-4e88-917c-e8434dc89cb8" providerId="ADAL" clId="{5ACD292E-E711-41EF-AA6B-22CFE99AB3A8}" dt="2022-04-25T07:27:53.472" v="2184" actId="18245"/>
          <ac:spMkLst>
            <pc:docMk/>
            <pc:sldMk cId="966302719" sldId="261"/>
            <ac:spMk id="5" creationId="{F5A9D768-3ED7-4A2F-BBD0-7D056EE9027D}"/>
          </ac:spMkLst>
        </pc:spChg>
        <pc:spChg chg="mod">
          <ac:chgData name="uthaiwan Sriwichai" userId="b3b5e0ed-4c45-4e88-917c-e8434dc89cb8" providerId="ADAL" clId="{5ACD292E-E711-41EF-AA6B-22CFE99AB3A8}" dt="2022-04-25T07:27:53.472" v="2184" actId="18245"/>
          <ac:spMkLst>
            <pc:docMk/>
            <pc:sldMk cId="966302719" sldId="261"/>
            <ac:spMk id="6" creationId="{5BD412EF-7752-4EB4-B985-912A23B1D73E}"/>
          </ac:spMkLst>
        </pc:spChg>
        <pc:spChg chg="mod">
          <ac:chgData name="uthaiwan Sriwichai" userId="b3b5e0ed-4c45-4e88-917c-e8434dc89cb8" providerId="ADAL" clId="{5ACD292E-E711-41EF-AA6B-22CFE99AB3A8}" dt="2022-04-25T07:27:53.472" v="2184" actId="18245"/>
          <ac:spMkLst>
            <pc:docMk/>
            <pc:sldMk cId="966302719" sldId="261"/>
            <ac:spMk id="7" creationId="{85C8B8AD-71D0-40F4-BE3C-DF65E47F7D76}"/>
          </ac:spMkLst>
        </pc:spChg>
        <pc:spChg chg="mod">
          <ac:chgData name="uthaiwan Sriwichai" userId="b3b5e0ed-4c45-4e88-917c-e8434dc89cb8" providerId="ADAL" clId="{5ACD292E-E711-41EF-AA6B-22CFE99AB3A8}" dt="2022-04-25T07:27:53.472" v="2184" actId="18245"/>
          <ac:spMkLst>
            <pc:docMk/>
            <pc:sldMk cId="966302719" sldId="261"/>
            <ac:spMk id="8" creationId="{F85ABC5E-581D-4C84-B286-9ADF52E9D674}"/>
          </ac:spMkLst>
        </pc:spChg>
        <pc:spChg chg="mod">
          <ac:chgData name="uthaiwan Sriwichai" userId="b3b5e0ed-4c45-4e88-917c-e8434dc89cb8" providerId="ADAL" clId="{5ACD292E-E711-41EF-AA6B-22CFE99AB3A8}" dt="2022-04-25T07:27:53.472" v="2184" actId="18245"/>
          <ac:spMkLst>
            <pc:docMk/>
            <pc:sldMk cId="966302719" sldId="261"/>
            <ac:spMk id="9" creationId="{2775C871-E3B7-4FF8-8680-BC0D194C1FF1}"/>
          </ac:spMkLst>
        </pc:spChg>
        <pc:spChg chg="mod">
          <ac:chgData name="uthaiwan Sriwichai" userId="b3b5e0ed-4c45-4e88-917c-e8434dc89cb8" providerId="ADAL" clId="{5ACD292E-E711-41EF-AA6B-22CFE99AB3A8}" dt="2022-04-25T07:27:53.472" v="2184" actId="18245"/>
          <ac:spMkLst>
            <pc:docMk/>
            <pc:sldMk cId="966302719" sldId="261"/>
            <ac:spMk id="10" creationId="{2D4F3B09-3124-420B-B758-D0B7C0A94F75}"/>
          </ac:spMkLst>
        </pc:spChg>
        <pc:spChg chg="mod">
          <ac:chgData name="uthaiwan Sriwichai" userId="b3b5e0ed-4c45-4e88-917c-e8434dc89cb8" providerId="ADAL" clId="{5ACD292E-E711-41EF-AA6B-22CFE99AB3A8}" dt="2022-04-25T07:27:53.472" v="2184" actId="18245"/>
          <ac:spMkLst>
            <pc:docMk/>
            <pc:sldMk cId="966302719" sldId="261"/>
            <ac:spMk id="11" creationId="{6933BC2C-6B02-4563-936E-B9FF72B49646}"/>
          </ac:spMkLst>
        </pc:spChg>
        <pc:spChg chg="mod">
          <ac:chgData name="uthaiwan Sriwichai" userId="b3b5e0ed-4c45-4e88-917c-e8434dc89cb8" providerId="ADAL" clId="{5ACD292E-E711-41EF-AA6B-22CFE99AB3A8}" dt="2022-04-25T07:27:53.472" v="2184" actId="18245"/>
          <ac:spMkLst>
            <pc:docMk/>
            <pc:sldMk cId="966302719" sldId="261"/>
            <ac:spMk id="12" creationId="{78E38336-1FFB-4B73-9C13-FBC98C1BD3DF}"/>
          </ac:spMkLst>
        </pc:spChg>
        <pc:spChg chg="mod">
          <ac:chgData name="uthaiwan Sriwichai" userId="b3b5e0ed-4c45-4e88-917c-e8434dc89cb8" providerId="ADAL" clId="{5ACD292E-E711-41EF-AA6B-22CFE99AB3A8}" dt="2022-04-25T07:27:53.472" v="2184" actId="18245"/>
          <ac:spMkLst>
            <pc:docMk/>
            <pc:sldMk cId="966302719" sldId="261"/>
            <ac:spMk id="13" creationId="{992A0B41-50BA-4E05-852B-3A2175AD642C}"/>
          </ac:spMkLst>
        </pc:spChg>
        <pc:spChg chg="mod">
          <ac:chgData name="uthaiwan Sriwichai" userId="b3b5e0ed-4c45-4e88-917c-e8434dc89cb8" providerId="ADAL" clId="{5ACD292E-E711-41EF-AA6B-22CFE99AB3A8}" dt="2022-04-25T07:27:48.706" v="2183" actId="18245"/>
          <ac:spMkLst>
            <pc:docMk/>
            <pc:sldMk cId="966302719" sldId="261"/>
            <ac:spMk id="14" creationId="{A99BB9E3-DFCC-4116-9FAD-F4736AD77760}"/>
          </ac:spMkLst>
        </pc:spChg>
        <pc:grpChg chg="mod">
          <ac:chgData name="uthaiwan Sriwichai" userId="b3b5e0ed-4c45-4e88-917c-e8434dc89cb8" providerId="ADAL" clId="{5ACD292E-E711-41EF-AA6B-22CFE99AB3A8}" dt="2022-04-25T07:27:53.472" v="2184" actId="18245"/>
          <ac:grpSpMkLst>
            <pc:docMk/>
            <pc:sldMk cId="966302719" sldId="261"/>
            <ac:grpSpMk id="4" creationId="{46AE4706-EC5C-4851-B04C-581538DBCE0B}"/>
          </ac:grpSpMkLst>
        </pc:grpChg>
        <pc:graphicFrameChg chg="mod modGraphic">
          <ac:chgData name="uthaiwan Sriwichai" userId="b3b5e0ed-4c45-4e88-917c-e8434dc89cb8" providerId="ADAL" clId="{5ACD292E-E711-41EF-AA6B-22CFE99AB3A8}" dt="2022-04-25T07:33:16.959" v="2375" actId="113"/>
          <ac:graphicFrameMkLst>
            <pc:docMk/>
            <pc:sldMk cId="966302719" sldId="261"/>
            <ac:graphicFrameMk id="2" creationId="{DA064709-A69B-4AEC-8E42-885B0A354178}"/>
          </ac:graphicFrameMkLst>
        </pc:graphicFrameChg>
        <pc:graphicFrameChg chg="add del mod modGraphic">
          <ac:chgData name="uthaiwan Sriwichai" userId="b3b5e0ed-4c45-4e88-917c-e8434dc89cb8" providerId="ADAL" clId="{5ACD292E-E711-41EF-AA6B-22CFE99AB3A8}" dt="2022-04-25T07:42:01.789" v="2464" actId="113"/>
          <ac:graphicFrameMkLst>
            <pc:docMk/>
            <pc:sldMk cId="966302719" sldId="261"/>
            <ac:graphicFrameMk id="3" creationId="{3889FD46-DD5D-42AA-B79E-91FA851E28B3}"/>
          </ac:graphicFrameMkLst>
        </pc:graphicFrameChg>
      </pc:sldChg>
      <pc:sldChg chg="delSp modSp add mod">
        <pc:chgData name="uthaiwan Sriwichai" userId="b3b5e0ed-4c45-4e88-917c-e8434dc89cb8" providerId="ADAL" clId="{5ACD292E-E711-41EF-AA6B-22CFE99AB3A8}" dt="2022-04-25T07:34:10.270" v="2394" actId="478"/>
        <pc:sldMkLst>
          <pc:docMk/>
          <pc:sldMk cId="839766087" sldId="262"/>
        </pc:sldMkLst>
        <pc:graphicFrameChg chg="modGraphic">
          <ac:chgData name="uthaiwan Sriwichai" userId="b3b5e0ed-4c45-4e88-917c-e8434dc89cb8" providerId="ADAL" clId="{5ACD292E-E711-41EF-AA6B-22CFE99AB3A8}" dt="2022-04-25T07:34:04.878" v="2393" actId="20577"/>
          <ac:graphicFrameMkLst>
            <pc:docMk/>
            <pc:sldMk cId="839766087" sldId="262"/>
            <ac:graphicFrameMk id="2" creationId="{DA064709-A69B-4AEC-8E42-885B0A354178}"/>
          </ac:graphicFrameMkLst>
        </pc:graphicFrameChg>
        <pc:graphicFrameChg chg="del">
          <ac:chgData name="uthaiwan Sriwichai" userId="b3b5e0ed-4c45-4e88-917c-e8434dc89cb8" providerId="ADAL" clId="{5ACD292E-E711-41EF-AA6B-22CFE99AB3A8}" dt="2022-04-25T07:34:10.270" v="2394" actId="478"/>
          <ac:graphicFrameMkLst>
            <pc:docMk/>
            <pc:sldMk cId="839766087" sldId="262"/>
            <ac:graphicFrameMk id="3" creationId="{3889FD46-DD5D-42AA-B79E-91FA851E28B3}"/>
          </ac:graphicFrameMkLst>
        </pc:graphicFrameChg>
      </pc:sldChg>
      <pc:sldChg chg="modSp add mod ord">
        <pc:chgData name="uthaiwan Sriwichai" userId="b3b5e0ed-4c45-4e88-917c-e8434dc89cb8" providerId="ADAL" clId="{5ACD292E-E711-41EF-AA6B-22CFE99AB3A8}" dt="2022-04-25T07:41:43.670" v="2460" actId="113"/>
        <pc:sldMkLst>
          <pc:docMk/>
          <pc:sldMk cId="2084518990" sldId="263"/>
        </pc:sldMkLst>
        <pc:graphicFrameChg chg="mod modGraphic">
          <ac:chgData name="uthaiwan Sriwichai" userId="b3b5e0ed-4c45-4e88-917c-e8434dc89cb8" providerId="ADAL" clId="{5ACD292E-E711-41EF-AA6B-22CFE99AB3A8}" dt="2022-04-25T07:41:12.211" v="2456" actId="207"/>
          <ac:graphicFrameMkLst>
            <pc:docMk/>
            <pc:sldMk cId="2084518990" sldId="263"/>
            <ac:graphicFrameMk id="2" creationId="{DA064709-A69B-4AEC-8E42-885B0A354178}"/>
          </ac:graphicFrameMkLst>
        </pc:graphicFrameChg>
        <pc:graphicFrameChg chg="mod">
          <ac:chgData name="uthaiwan Sriwichai" userId="b3b5e0ed-4c45-4e88-917c-e8434dc89cb8" providerId="ADAL" clId="{5ACD292E-E711-41EF-AA6B-22CFE99AB3A8}" dt="2022-04-25T07:41:43.670" v="2460" actId="113"/>
          <ac:graphicFrameMkLst>
            <pc:docMk/>
            <pc:sldMk cId="2084518990" sldId="263"/>
            <ac:graphicFrameMk id="3" creationId="{3889FD46-DD5D-42AA-B79E-91FA851E28B3}"/>
          </ac:graphicFrameMkLst>
        </pc:graphicFrameChg>
      </pc:sldChg>
      <pc:sldChg chg="addSp delSp modSp new mod">
        <pc:chgData name="uthaiwan Sriwichai" userId="b3b5e0ed-4c45-4e88-917c-e8434dc89cb8" providerId="ADAL" clId="{5ACD292E-E711-41EF-AA6B-22CFE99AB3A8}" dt="2022-04-25T07:55:22.518" v="2661" actId="207"/>
        <pc:sldMkLst>
          <pc:docMk/>
          <pc:sldMk cId="509560606" sldId="264"/>
        </pc:sldMkLst>
        <pc:spChg chg="mod">
          <ac:chgData name="uthaiwan Sriwichai" userId="b3b5e0ed-4c45-4e88-917c-e8434dc89cb8" providerId="ADAL" clId="{5ACD292E-E711-41EF-AA6B-22CFE99AB3A8}" dt="2022-04-25T07:54:39.223" v="2649" actId="1076"/>
          <ac:spMkLst>
            <pc:docMk/>
            <pc:sldMk cId="509560606" sldId="264"/>
            <ac:spMk id="2" creationId="{1A9824BD-B21B-4D57-924E-E59E47EC9601}"/>
          </ac:spMkLst>
        </pc:spChg>
        <pc:spChg chg="del">
          <ac:chgData name="uthaiwan Sriwichai" userId="b3b5e0ed-4c45-4e88-917c-e8434dc89cb8" providerId="ADAL" clId="{5ACD292E-E711-41EF-AA6B-22CFE99AB3A8}" dt="2022-04-25T07:43:23.676" v="2480" actId="3680"/>
          <ac:spMkLst>
            <pc:docMk/>
            <pc:sldMk cId="509560606" sldId="264"/>
            <ac:spMk id="3" creationId="{34FDD6AF-5DCC-486D-A2BA-9DD404004074}"/>
          </ac:spMkLst>
        </pc:spChg>
        <pc:spChg chg="add del mod">
          <ac:chgData name="uthaiwan Sriwichai" userId="b3b5e0ed-4c45-4e88-917c-e8434dc89cb8" providerId="ADAL" clId="{5ACD292E-E711-41EF-AA6B-22CFE99AB3A8}" dt="2022-04-25T07:43:29.183" v="2482" actId="478"/>
          <ac:spMkLst>
            <pc:docMk/>
            <pc:sldMk cId="509560606" sldId="264"/>
            <ac:spMk id="6" creationId="{4212BC4B-E916-4CEF-8EBA-4A38592897F1}"/>
          </ac:spMkLst>
        </pc:spChg>
        <pc:graphicFrameChg chg="add del mod ord modGraphic">
          <ac:chgData name="uthaiwan Sriwichai" userId="b3b5e0ed-4c45-4e88-917c-e8434dc89cb8" providerId="ADAL" clId="{5ACD292E-E711-41EF-AA6B-22CFE99AB3A8}" dt="2022-04-25T07:43:26.470" v="2481" actId="478"/>
          <ac:graphicFrameMkLst>
            <pc:docMk/>
            <pc:sldMk cId="509560606" sldId="264"/>
            <ac:graphicFrameMk id="4" creationId="{97E46372-3CAC-44B6-9420-1155B9EF7F0C}"/>
          </ac:graphicFrameMkLst>
        </pc:graphicFrameChg>
        <pc:graphicFrameChg chg="add mod modGraphic">
          <ac:chgData name="uthaiwan Sriwichai" userId="b3b5e0ed-4c45-4e88-917c-e8434dc89cb8" providerId="ADAL" clId="{5ACD292E-E711-41EF-AA6B-22CFE99AB3A8}" dt="2022-04-25T07:55:22.518" v="2661" actId="207"/>
          <ac:graphicFrameMkLst>
            <pc:docMk/>
            <pc:sldMk cId="509560606" sldId="264"/>
            <ac:graphicFrameMk id="7" creationId="{760FC3B0-669C-436A-B3A0-ACD310AC6A0D}"/>
          </ac:graphicFrameMkLst>
        </pc:graphicFrameChg>
      </pc:sldChg>
      <pc:sldChg chg="addSp modSp add mod">
        <pc:chgData name="uthaiwan Sriwichai" userId="b3b5e0ed-4c45-4e88-917c-e8434dc89cb8" providerId="ADAL" clId="{5ACD292E-E711-41EF-AA6B-22CFE99AB3A8}" dt="2022-04-25T08:04:49.094" v="2937" actId="207"/>
        <pc:sldMkLst>
          <pc:docMk/>
          <pc:sldMk cId="2503184325" sldId="265"/>
        </pc:sldMkLst>
        <pc:spChg chg="add mod">
          <ac:chgData name="uthaiwan Sriwichai" userId="b3b5e0ed-4c45-4e88-917c-e8434dc89cb8" providerId="ADAL" clId="{5ACD292E-E711-41EF-AA6B-22CFE99AB3A8}" dt="2022-04-25T08:04:49.094" v="2937" actId="207"/>
          <ac:spMkLst>
            <pc:docMk/>
            <pc:sldMk cId="2503184325" sldId="265"/>
            <ac:spMk id="3" creationId="{18B4DC5E-7FCF-4ACB-A7B4-F94A65F6CC94}"/>
          </ac:spMkLst>
        </pc:spChg>
        <pc:graphicFrameChg chg="mod modGraphic">
          <ac:chgData name="uthaiwan Sriwichai" userId="b3b5e0ed-4c45-4e88-917c-e8434dc89cb8" providerId="ADAL" clId="{5ACD292E-E711-41EF-AA6B-22CFE99AB3A8}" dt="2022-04-25T08:03:30.385" v="2877" actId="1076"/>
          <ac:graphicFrameMkLst>
            <pc:docMk/>
            <pc:sldMk cId="2503184325" sldId="265"/>
            <ac:graphicFrameMk id="7" creationId="{760FC3B0-669C-436A-B3A0-ACD310AC6A0D}"/>
          </ac:graphicFrameMkLst>
        </pc:graphicFrameChg>
      </pc:sldChg>
      <pc:sldChg chg="addSp delSp modSp add mod setBg addAnim delAnim setClrOvrMap delDesignElem">
        <pc:chgData name="uthaiwan Sriwichai" userId="b3b5e0ed-4c45-4e88-917c-e8434dc89cb8" providerId="ADAL" clId="{5ACD292E-E711-41EF-AA6B-22CFE99AB3A8}" dt="2022-04-25T08:06:06.912" v="2955" actId="14100"/>
        <pc:sldMkLst>
          <pc:docMk/>
          <pc:sldMk cId="3954643472" sldId="266"/>
        </pc:sldMkLst>
        <pc:spChg chg="mod">
          <ac:chgData name="uthaiwan Sriwichai" userId="b3b5e0ed-4c45-4e88-917c-e8434dc89cb8" providerId="ADAL" clId="{5ACD292E-E711-41EF-AA6B-22CFE99AB3A8}" dt="2022-04-25T08:06:06.912" v="2955" actId="14100"/>
          <ac:spMkLst>
            <pc:docMk/>
            <pc:sldMk cId="3954643472" sldId="266"/>
            <ac:spMk id="2" creationId="{BC914C28-3EAD-4B2A-A914-41533B14CE11}"/>
          </ac:spMkLst>
        </pc:spChg>
        <pc:spChg chg="del mod">
          <ac:chgData name="uthaiwan Sriwichai" userId="b3b5e0ed-4c45-4e88-917c-e8434dc89cb8" providerId="ADAL" clId="{5ACD292E-E711-41EF-AA6B-22CFE99AB3A8}" dt="2022-04-25T08:05:53.934" v="2952" actId="478"/>
          <ac:spMkLst>
            <pc:docMk/>
            <pc:sldMk cId="3954643472" sldId="266"/>
            <ac:spMk id="3" creationId="{DDC72DED-0898-415E-BE61-2D559DB5A336}"/>
          </ac:spMkLst>
        </pc:spChg>
        <pc:spChg chg="add del mod">
          <ac:chgData name="uthaiwan Sriwichai" userId="b3b5e0ed-4c45-4e88-917c-e8434dc89cb8" providerId="ADAL" clId="{5ACD292E-E711-41EF-AA6B-22CFE99AB3A8}" dt="2022-04-25T08:05:57.390" v="2953" actId="478"/>
          <ac:spMkLst>
            <pc:docMk/>
            <pc:sldMk cId="3954643472" sldId="266"/>
            <ac:spMk id="6" creationId="{F7FCD2B6-725E-4BF7-BD91-B33FDE6D23D0}"/>
          </ac:spMkLst>
        </pc:spChg>
        <pc:spChg chg="add del">
          <ac:chgData name="uthaiwan Sriwichai" userId="b3b5e0ed-4c45-4e88-917c-e8434dc89cb8" providerId="ADAL" clId="{5ACD292E-E711-41EF-AA6B-22CFE99AB3A8}" dt="2022-04-25T08:05:50.509" v="2950" actId="26606"/>
          <ac:spMkLst>
            <pc:docMk/>
            <pc:sldMk cId="3954643472" sldId="266"/>
            <ac:spMk id="9" creationId="{0671A8AE-40A1-4631-A6B8-581AFF065482}"/>
          </ac:spMkLst>
        </pc:spChg>
        <pc:spChg chg="add del">
          <ac:chgData name="uthaiwan Sriwichai" userId="b3b5e0ed-4c45-4e88-917c-e8434dc89cb8" providerId="ADAL" clId="{5ACD292E-E711-41EF-AA6B-22CFE99AB3A8}" dt="2022-04-25T08:05:50.509" v="2950" actId="26606"/>
          <ac:spMkLst>
            <pc:docMk/>
            <pc:sldMk cId="3954643472" sldId="266"/>
            <ac:spMk id="11" creationId="{A44CD100-6267-4E62-AA64-2182A3A6A1C0}"/>
          </ac:spMkLst>
        </pc:spChg>
        <pc:spChg chg="add del">
          <ac:chgData name="uthaiwan Sriwichai" userId="b3b5e0ed-4c45-4e88-917c-e8434dc89cb8" providerId="ADAL" clId="{5ACD292E-E711-41EF-AA6B-22CFE99AB3A8}" dt="2022-04-25T08:05:50.509" v="2950" actId="26606"/>
          <ac:spMkLst>
            <pc:docMk/>
            <pc:sldMk cId="3954643472" sldId="266"/>
            <ac:spMk id="13" creationId="{AF2F604E-43BE-4DC3-B983-E071523364F8}"/>
          </ac:spMkLst>
        </pc:spChg>
        <pc:spChg chg="add del">
          <ac:chgData name="uthaiwan Sriwichai" userId="b3b5e0ed-4c45-4e88-917c-e8434dc89cb8" providerId="ADAL" clId="{5ACD292E-E711-41EF-AA6B-22CFE99AB3A8}" dt="2022-04-25T08:05:50.509" v="2950" actId="26606"/>
          <ac:spMkLst>
            <pc:docMk/>
            <pc:sldMk cId="3954643472" sldId="266"/>
            <ac:spMk id="15" creationId="{08C9B587-E65E-4B52-B37C-ABEBB6E87928}"/>
          </ac:spMkLst>
        </pc:spChg>
        <pc:spChg chg="add">
          <ac:chgData name="uthaiwan Sriwichai" userId="b3b5e0ed-4c45-4e88-917c-e8434dc89cb8" providerId="ADAL" clId="{5ACD292E-E711-41EF-AA6B-22CFE99AB3A8}" dt="2022-04-25T08:05:50.522" v="2951" actId="26606"/>
          <ac:spMkLst>
            <pc:docMk/>
            <pc:sldMk cId="3954643472" sldId="266"/>
            <ac:spMk id="17" creationId="{08C9B587-E65E-4B52-B37C-ABEBB6E87928}"/>
          </ac:spMkLst>
        </pc:spChg>
        <pc:spChg chg="add">
          <ac:chgData name="uthaiwan Sriwichai" userId="b3b5e0ed-4c45-4e88-917c-e8434dc89cb8" providerId="ADAL" clId="{5ACD292E-E711-41EF-AA6B-22CFE99AB3A8}" dt="2022-04-25T08:05:50.522" v="2951" actId="26606"/>
          <ac:spMkLst>
            <pc:docMk/>
            <pc:sldMk cId="3954643472" sldId="266"/>
            <ac:spMk id="18" creationId="{55666830-9A19-4E01-8505-D6C7F9AC5665}"/>
          </ac:spMkLst>
        </pc:spChg>
        <pc:spChg chg="add">
          <ac:chgData name="uthaiwan Sriwichai" userId="b3b5e0ed-4c45-4e88-917c-e8434dc89cb8" providerId="ADAL" clId="{5ACD292E-E711-41EF-AA6B-22CFE99AB3A8}" dt="2022-04-25T08:05:50.522" v="2951" actId="26606"/>
          <ac:spMkLst>
            <pc:docMk/>
            <pc:sldMk cId="3954643472" sldId="266"/>
            <ac:spMk id="19" creationId="{AE9FC877-7FB6-4D22-9988-35420644E202}"/>
          </ac:spMkLst>
        </pc:spChg>
        <pc:spChg chg="add">
          <ac:chgData name="uthaiwan Sriwichai" userId="b3b5e0ed-4c45-4e88-917c-e8434dc89cb8" providerId="ADAL" clId="{5ACD292E-E711-41EF-AA6B-22CFE99AB3A8}" dt="2022-04-25T08:05:50.522" v="2951" actId="26606"/>
          <ac:spMkLst>
            <pc:docMk/>
            <pc:sldMk cId="3954643472" sldId="266"/>
            <ac:spMk id="20" creationId="{E41809D1-F12E-46BB-B804-5F209D325E8B}"/>
          </ac:spMkLst>
        </pc:spChg>
        <pc:spChg chg="add">
          <ac:chgData name="uthaiwan Sriwichai" userId="b3b5e0ed-4c45-4e88-917c-e8434dc89cb8" providerId="ADAL" clId="{5ACD292E-E711-41EF-AA6B-22CFE99AB3A8}" dt="2022-04-25T08:05:50.522" v="2951" actId="26606"/>
          <ac:spMkLst>
            <pc:docMk/>
            <pc:sldMk cId="3954643472" sldId="266"/>
            <ac:spMk id="21" creationId="{AF2F604E-43BE-4DC3-B983-E071523364F8}"/>
          </ac:spMkLst>
        </pc:spChg>
        <pc:spChg chg="del">
          <ac:chgData name="uthaiwan Sriwichai" userId="b3b5e0ed-4c45-4e88-917c-e8434dc89cb8" providerId="ADAL" clId="{5ACD292E-E711-41EF-AA6B-22CFE99AB3A8}" dt="2022-04-25T08:05:20.390" v="2939"/>
          <ac:spMkLst>
            <pc:docMk/>
            <pc:sldMk cId="3954643472" sldId="266"/>
            <ac:spMk id="24" creationId="{E91DC736-0EF8-4F87-9146-EBF1D2EE4D3D}"/>
          </ac:spMkLst>
        </pc:spChg>
        <pc:spChg chg="del">
          <ac:chgData name="uthaiwan Sriwichai" userId="b3b5e0ed-4c45-4e88-917c-e8434dc89cb8" providerId="ADAL" clId="{5ACD292E-E711-41EF-AA6B-22CFE99AB3A8}" dt="2022-04-25T08:05:20.390" v="2939"/>
          <ac:spMkLst>
            <pc:docMk/>
            <pc:sldMk cId="3954643472" sldId="266"/>
            <ac:spMk id="26" creationId="{097CD68E-23E3-4007-8847-CD0944C4F7BE}"/>
          </ac:spMkLst>
        </pc:spChg>
        <pc:spChg chg="del">
          <ac:chgData name="uthaiwan Sriwichai" userId="b3b5e0ed-4c45-4e88-917c-e8434dc89cb8" providerId="ADAL" clId="{5ACD292E-E711-41EF-AA6B-22CFE99AB3A8}" dt="2022-04-25T08:05:20.390" v="2939"/>
          <ac:spMkLst>
            <pc:docMk/>
            <pc:sldMk cId="3954643472" sldId="266"/>
            <ac:spMk id="28" creationId="{AF2F604E-43BE-4DC3-B983-E071523364F8}"/>
          </ac:spMkLst>
        </pc:spChg>
        <pc:spChg chg="del">
          <ac:chgData name="uthaiwan Sriwichai" userId="b3b5e0ed-4c45-4e88-917c-e8434dc89cb8" providerId="ADAL" clId="{5ACD292E-E711-41EF-AA6B-22CFE99AB3A8}" dt="2022-04-25T08:05:20.390" v="2939"/>
          <ac:spMkLst>
            <pc:docMk/>
            <pc:sldMk cId="3954643472" sldId="266"/>
            <ac:spMk id="30" creationId="{08C9B587-E65E-4B52-B37C-ABEBB6E87928}"/>
          </ac:spMkLst>
        </pc:spChg>
        <pc:picChg chg="mod">
          <ac:chgData name="uthaiwan Sriwichai" userId="b3b5e0ed-4c45-4e88-917c-e8434dc89cb8" providerId="ADAL" clId="{5ACD292E-E711-41EF-AA6B-22CFE99AB3A8}" dt="2022-04-25T08:05:50.522" v="2951" actId="26606"/>
          <ac:picMkLst>
            <pc:docMk/>
            <pc:sldMk cId="3954643472" sldId="266"/>
            <ac:picMk id="4" creationId="{8A72A2FF-FF68-3826-E875-6600987A3D4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C466F-099D-46BF-B36D-788BBE6DF54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7D89BC-B8D5-4B21-8CB2-23939B5FAE58}">
      <dgm:prSet phldrT="[ข้อความ]" custT="1"/>
      <dgm:spPr/>
      <dgm:t>
        <a:bodyPr/>
        <a:lstStyle/>
        <a:p>
          <a:r>
            <a: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การบินโดรนสำรวจทางการเกษตรและ</a:t>
          </a:r>
          <a:r>
            <a:rPr lang="th-TH" sz="2800" b="1" dirty="0" err="1">
              <a:latin typeface="TH Chakra Petch" panose="02000506000000020004" pitchFamily="2" charset="-34"/>
              <a:cs typeface="TH Chakra Petch" panose="02000506000000020004" pitchFamily="2" charset="-34"/>
            </a:rPr>
            <a:t>การทำ</a:t>
          </a:r>
          <a:r>
            <a: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แผนที่ทางอากาศ</a:t>
          </a:r>
          <a:endParaRPr lang="en-US" sz="2800" b="1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BA7DC8F1-F552-49D1-AA7B-BC477696120F}" type="parTrans" cxnId="{A38C77CB-36D5-4C1D-985D-C51BABDA81BF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50A3562C-169C-4830-9492-D331D44EB415}" type="sibTrans" cxnId="{A38C77CB-36D5-4C1D-985D-C51BABDA81BF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B48F9791-5438-4D83-8DDE-94E2C906AFC5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อากาศยานไร้คนขับฯ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2FF9D926-F163-4C9A-87ED-792583B15FF1}" type="parTrans" cxnId="{A8C61735-D65B-4DBD-87F2-E1EDBB576A05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30B937F6-1AB1-4AFE-BA12-F6FECD3A3AE0}" type="sibTrans" cxnId="{A8C61735-D65B-4DBD-87F2-E1EDBB576A05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EEBEAEBA-753F-419C-B0D2-758F34778958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การแปรรูปอาหารฟังก์ชันฯ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EAA226C9-3951-4E61-8C62-613E97B12E14}" type="parTrans" cxnId="{17E616A6-BB4C-4F1D-A4B6-59C3FFF8BEF3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071757C1-EEDD-4FA4-88EA-4A8466AF86FA}" type="sibTrans" cxnId="{17E616A6-BB4C-4F1D-A4B6-59C3FFF8BEF3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F43EA54B-E6E1-4CEB-953B-D5864B8A2A24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เทคโนโลยีการอบแห้งฯ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BE35210B-A639-44AF-A44E-47495C3B2B32}" type="parTrans" cxnId="{919E5B43-9D06-4441-B35B-EFEFAA92289D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DA297281-A2BB-4F16-B5F8-85FD6B28E851}" type="sibTrans" cxnId="{919E5B43-9D06-4441-B35B-EFEFAA92289D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C5AF7971-DF02-4C62-BB51-EB1DE597138E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นวัตกรรมการผลิตฯ ผลผติตภัณฑ์แมลง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A33C5521-2778-4DF2-AD48-AD0B86FBF092}" type="parTrans" cxnId="{40330E9F-C09F-4499-B754-BBDD6974DDB3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EBE0E2D0-EDFC-4B78-B5D8-FE6268B8FEF2}" type="sibTrans" cxnId="{40330E9F-C09F-4499-B754-BBDD6974DDB3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B0F8955F-383C-46AD-B4CC-3CDB6595CDD5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เทคโนโลยีการตรวจวัดระยะฯ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8DB02BB2-B0E9-4376-87A6-B6674BBF3C2D}" type="parTrans" cxnId="{38965095-2BAC-4CD5-A08A-6650BE1EFA7A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C0461A05-B261-4280-BD14-69D91E04ABA9}" type="sibTrans" cxnId="{38965095-2BAC-4CD5-A08A-6650BE1EFA7A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E12C611D-F8D2-439B-A4F6-E1266895D62A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การวิเคราะห์ข้อมูลภาพฯ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158C4891-8266-49A2-8C2D-2CD7473C2D67}" type="parTrans" cxnId="{27249DFB-0574-4C3C-BF94-891493929633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0319FECB-1D57-4730-801E-113A45322228}" type="sibTrans" cxnId="{27249DFB-0574-4C3C-BF94-891493929633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453221D5-833D-424D-9F53-877942E5615D}">
      <dgm:prSet custT="1"/>
      <dgm:spPr/>
      <dgm:t>
        <a:bodyPr/>
        <a:lstStyle/>
        <a:p>
          <a:r>
            <a: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การประกอบการพลังงานแสงอาทิตย์</a:t>
          </a:r>
          <a:endParaRPr lang="en-US" sz="2800" b="1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2F68611F-6D02-483D-A930-4AA7AC64F04E}" type="parTrans" cxnId="{4D6B1AD8-F2E3-4F06-80E7-28E9122E9AB7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D237BD8C-85F6-47CB-B414-8FBAB5B8F2F4}" type="sibTrans" cxnId="{4D6B1AD8-F2E3-4F06-80E7-28E9122E9AB7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63663129-8AB3-4176-93F8-4B08E0920A2D}">
      <dgm:prSet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เทคโนโลยีพลังงานแสงอาทิตย์ฯ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000DC410-3BDD-419D-95B2-B9A0A22951A3}" type="parTrans" cxnId="{31BB1B11-5B4E-4EE9-AFEF-A2E64254754A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84D3B931-4F89-4A85-B569-AB29A558B99D}" type="sibTrans" cxnId="{31BB1B11-5B4E-4EE9-AFEF-A2E64254754A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4CA6B14D-AC05-478B-BDB8-6CFCE240F2B4}">
      <dgm:prSet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การออกแบบระบบผลิตไฟฟ้าฯ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867829F4-DB8C-4224-B02A-3FEA0EDB0976}" type="parTrans" cxnId="{EB6A1C71-64FA-4E13-9E07-A01F7BAEB328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48E53F7F-5DCF-40CB-833F-961C9D96C224}" type="sibTrans" cxnId="{EB6A1C71-64FA-4E13-9E07-A01F7BAEB328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B7986793-6B9C-4FF7-990E-F3A46C0211D9}">
      <dgm:prSet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ระบบสูบน้ำพลังงานแสงอาทิตย์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42B89529-AE89-4CBE-A855-C29941251073}" type="parTrans" cxnId="{7AE671CD-B36C-4560-8E1B-CF4FD0EF4486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D8190D92-9E1F-4850-8A0A-4D716CA72A53}" type="sibTrans" cxnId="{7AE671CD-B36C-4560-8E1B-CF4FD0EF4486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4A985324-D14A-4D69-901D-0F310CD47064}">
      <dgm:prSet phldrT="[ข้อความ]" custT="1"/>
      <dgm:spPr/>
      <dgm:t>
        <a:bodyPr/>
        <a:lstStyle/>
        <a:p>
          <a:r>
            <a: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ผู้ประกอบการด้านนวัตกรรมการแปรรูปฯ</a:t>
          </a:r>
          <a:endParaRPr lang="en-US" sz="2800" b="1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6EE6B8CF-446D-458E-B003-7C4B411C6C1A}" type="sibTrans" cxnId="{40C662A4-3990-4319-A033-78674D7C5D19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A56E2784-F0F7-4F30-B1EA-21DC61FC75B4}" type="parTrans" cxnId="{40C662A4-3990-4319-A033-78674D7C5D19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581279F5-3CF0-4A56-B01C-3C6B23020239}" type="pres">
      <dgm:prSet presAssocID="{CDAC466F-099D-46BF-B36D-788BBE6DF548}" presName="Name0" presStyleCnt="0">
        <dgm:presLayoutVars>
          <dgm:dir/>
          <dgm:animLvl val="lvl"/>
          <dgm:resizeHandles val="exact"/>
        </dgm:presLayoutVars>
      </dgm:prSet>
      <dgm:spPr/>
    </dgm:pt>
    <dgm:pt modelId="{73E469F1-DCDF-444F-91C9-130B71DD48C6}" type="pres">
      <dgm:prSet presAssocID="{217D89BC-B8D5-4B21-8CB2-23939B5FAE58}" presName="linNode" presStyleCnt="0"/>
      <dgm:spPr/>
    </dgm:pt>
    <dgm:pt modelId="{1C4050EA-11ED-4148-97F4-34999C2923E2}" type="pres">
      <dgm:prSet presAssocID="{217D89BC-B8D5-4B21-8CB2-23939B5FAE5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8F76817-405F-47E4-A260-D4DF199BF838}" type="pres">
      <dgm:prSet presAssocID="{217D89BC-B8D5-4B21-8CB2-23939B5FAE58}" presName="descendantText" presStyleLbl="alignAccFollowNode1" presStyleIdx="0" presStyleCnt="3">
        <dgm:presLayoutVars>
          <dgm:bulletEnabled val="1"/>
        </dgm:presLayoutVars>
      </dgm:prSet>
      <dgm:spPr/>
    </dgm:pt>
    <dgm:pt modelId="{757A6607-2CA7-4FA2-B469-F80974AFFD00}" type="pres">
      <dgm:prSet presAssocID="{50A3562C-169C-4830-9492-D331D44EB415}" presName="sp" presStyleCnt="0"/>
      <dgm:spPr/>
    </dgm:pt>
    <dgm:pt modelId="{A763690F-0C36-4F61-A222-2EC0F2707047}" type="pres">
      <dgm:prSet presAssocID="{453221D5-833D-424D-9F53-877942E5615D}" presName="linNode" presStyleCnt="0"/>
      <dgm:spPr/>
    </dgm:pt>
    <dgm:pt modelId="{5FE547FD-4306-46AB-BC56-2699606EF35C}" type="pres">
      <dgm:prSet presAssocID="{453221D5-833D-424D-9F53-877942E5615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230C8A1-7916-4A37-9D14-349BB64B1E36}" type="pres">
      <dgm:prSet presAssocID="{453221D5-833D-424D-9F53-877942E5615D}" presName="descendantText" presStyleLbl="alignAccFollowNode1" presStyleIdx="1" presStyleCnt="3">
        <dgm:presLayoutVars>
          <dgm:bulletEnabled val="1"/>
        </dgm:presLayoutVars>
      </dgm:prSet>
      <dgm:spPr/>
    </dgm:pt>
    <dgm:pt modelId="{EB042C98-6AC6-4170-A188-6D669D041C83}" type="pres">
      <dgm:prSet presAssocID="{D237BD8C-85F6-47CB-B414-8FBAB5B8F2F4}" presName="sp" presStyleCnt="0"/>
      <dgm:spPr/>
    </dgm:pt>
    <dgm:pt modelId="{C2B40D9C-866F-4C96-A3BF-C8B651852AF0}" type="pres">
      <dgm:prSet presAssocID="{4A985324-D14A-4D69-901D-0F310CD47064}" presName="linNode" presStyleCnt="0"/>
      <dgm:spPr/>
    </dgm:pt>
    <dgm:pt modelId="{138DD401-A3BA-45DB-A860-C1B8AE6382AE}" type="pres">
      <dgm:prSet presAssocID="{4A985324-D14A-4D69-901D-0F310CD4706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6F3D6AB-6ECC-427A-855A-2B0125BBC1CE}" type="pres">
      <dgm:prSet presAssocID="{4A985324-D14A-4D69-901D-0F310CD4706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4AB4403-0A9F-40AD-911A-FD197A76F8F6}" type="presOf" srcId="{B48F9791-5438-4D83-8DDE-94E2C906AFC5}" destId="{D8F76817-405F-47E4-A260-D4DF199BF838}" srcOrd="0" destOrd="0" presId="urn:microsoft.com/office/officeart/2005/8/layout/vList5"/>
    <dgm:cxn modelId="{0B7D4F03-696B-4134-9C4A-FC0A8FD6A7ED}" type="presOf" srcId="{E12C611D-F8D2-439B-A4F6-E1266895D62A}" destId="{D8F76817-405F-47E4-A260-D4DF199BF838}" srcOrd="0" destOrd="2" presId="urn:microsoft.com/office/officeart/2005/8/layout/vList5"/>
    <dgm:cxn modelId="{011C5609-2C80-4919-88FB-659B520AE37F}" type="presOf" srcId="{453221D5-833D-424D-9F53-877942E5615D}" destId="{5FE547FD-4306-46AB-BC56-2699606EF35C}" srcOrd="0" destOrd="0" presId="urn:microsoft.com/office/officeart/2005/8/layout/vList5"/>
    <dgm:cxn modelId="{31BB1B11-5B4E-4EE9-AFEF-A2E64254754A}" srcId="{453221D5-833D-424D-9F53-877942E5615D}" destId="{63663129-8AB3-4176-93F8-4B08E0920A2D}" srcOrd="0" destOrd="0" parTransId="{000DC410-3BDD-419D-95B2-B9A0A22951A3}" sibTransId="{84D3B931-4F89-4A85-B569-AB29A558B99D}"/>
    <dgm:cxn modelId="{8030BA1B-4946-4AFC-9210-4840CDD56EDA}" type="presOf" srcId="{F43EA54B-E6E1-4CEB-953B-D5864B8A2A24}" destId="{B6F3D6AB-6ECC-427A-855A-2B0125BBC1CE}" srcOrd="0" destOrd="1" presId="urn:microsoft.com/office/officeart/2005/8/layout/vList5"/>
    <dgm:cxn modelId="{5F428D24-83AE-4237-AF65-1C5639E23F48}" type="presOf" srcId="{CDAC466F-099D-46BF-B36D-788BBE6DF548}" destId="{581279F5-3CF0-4A56-B01C-3C6B23020239}" srcOrd="0" destOrd="0" presId="urn:microsoft.com/office/officeart/2005/8/layout/vList5"/>
    <dgm:cxn modelId="{29AED727-DE53-46C1-8CAF-924054B333BB}" type="presOf" srcId="{63663129-8AB3-4176-93F8-4B08E0920A2D}" destId="{7230C8A1-7916-4A37-9D14-349BB64B1E36}" srcOrd="0" destOrd="0" presId="urn:microsoft.com/office/officeart/2005/8/layout/vList5"/>
    <dgm:cxn modelId="{A8C61735-D65B-4DBD-87F2-E1EDBB576A05}" srcId="{217D89BC-B8D5-4B21-8CB2-23939B5FAE58}" destId="{B48F9791-5438-4D83-8DDE-94E2C906AFC5}" srcOrd="0" destOrd="0" parTransId="{2FF9D926-F163-4C9A-87ED-792583B15FF1}" sibTransId="{30B937F6-1AB1-4AFE-BA12-F6FECD3A3AE0}"/>
    <dgm:cxn modelId="{919E5B43-9D06-4441-B35B-EFEFAA92289D}" srcId="{4A985324-D14A-4D69-901D-0F310CD47064}" destId="{F43EA54B-E6E1-4CEB-953B-D5864B8A2A24}" srcOrd="1" destOrd="0" parTransId="{BE35210B-A639-44AF-A44E-47495C3B2B32}" sibTransId="{DA297281-A2BB-4F16-B5F8-85FD6B28E851}"/>
    <dgm:cxn modelId="{4322386E-DF66-429A-8904-DE43BEE23380}" type="presOf" srcId="{B7986793-6B9C-4FF7-990E-F3A46C0211D9}" destId="{7230C8A1-7916-4A37-9D14-349BB64B1E36}" srcOrd="0" destOrd="2" presId="urn:microsoft.com/office/officeart/2005/8/layout/vList5"/>
    <dgm:cxn modelId="{F63DE44F-BAC1-4F5A-B86C-0A8EDB514ACD}" type="presOf" srcId="{C5AF7971-DF02-4C62-BB51-EB1DE597138E}" destId="{B6F3D6AB-6ECC-427A-855A-2B0125BBC1CE}" srcOrd="0" destOrd="2" presId="urn:microsoft.com/office/officeart/2005/8/layout/vList5"/>
    <dgm:cxn modelId="{EB6A1C71-64FA-4E13-9E07-A01F7BAEB328}" srcId="{453221D5-833D-424D-9F53-877942E5615D}" destId="{4CA6B14D-AC05-478B-BDB8-6CFCE240F2B4}" srcOrd="1" destOrd="0" parTransId="{867829F4-DB8C-4224-B02A-3FEA0EDB0976}" sibTransId="{48E53F7F-5DCF-40CB-833F-961C9D96C224}"/>
    <dgm:cxn modelId="{4D65BC8C-D798-4678-BA4F-651331DEEFE7}" type="presOf" srcId="{EEBEAEBA-753F-419C-B0D2-758F34778958}" destId="{B6F3D6AB-6ECC-427A-855A-2B0125BBC1CE}" srcOrd="0" destOrd="0" presId="urn:microsoft.com/office/officeart/2005/8/layout/vList5"/>
    <dgm:cxn modelId="{38965095-2BAC-4CD5-A08A-6650BE1EFA7A}" srcId="{217D89BC-B8D5-4B21-8CB2-23939B5FAE58}" destId="{B0F8955F-383C-46AD-B4CC-3CDB6595CDD5}" srcOrd="1" destOrd="0" parTransId="{8DB02BB2-B0E9-4376-87A6-B6674BBF3C2D}" sibTransId="{C0461A05-B261-4280-BD14-69D91E04ABA9}"/>
    <dgm:cxn modelId="{917ECD98-35F1-42F0-B42E-58ADC2B6188C}" type="presOf" srcId="{B0F8955F-383C-46AD-B4CC-3CDB6595CDD5}" destId="{D8F76817-405F-47E4-A260-D4DF199BF838}" srcOrd="0" destOrd="1" presId="urn:microsoft.com/office/officeart/2005/8/layout/vList5"/>
    <dgm:cxn modelId="{40330E9F-C09F-4499-B754-BBDD6974DDB3}" srcId="{4A985324-D14A-4D69-901D-0F310CD47064}" destId="{C5AF7971-DF02-4C62-BB51-EB1DE597138E}" srcOrd="2" destOrd="0" parTransId="{A33C5521-2778-4DF2-AD48-AD0B86FBF092}" sibTransId="{EBE0E2D0-EDFC-4B78-B5D8-FE6268B8FEF2}"/>
    <dgm:cxn modelId="{40C662A4-3990-4319-A033-78674D7C5D19}" srcId="{CDAC466F-099D-46BF-B36D-788BBE6DF548}" destId="{4A985324-D14A-4D69-901D-0F310CD47064}" srcOrd="2" destOrd="0" parTransId="{A56E2784-F0F7-4F30-B1EA-21DC61FC75B4}" sibTransId="{6EE6B8CF-446D-458E-B003-7C4B411C6C1A}"/>
    <dgm:cxn modelId="{17E616A6-BB4C-4F1D-A4B6-59C3FFF8BEF3}" srcId="{4A985324-D14A-4D69-901D-0F310CD47064}" destId="{EEBEAEBA-753F-419C-B0D2-758F34778958}" srcOrd="0" destOrd="0" parTransId="{EAA226C9-3951-4E61-8C62-613E97B12E14}" sibTransId="{071757C1-EEDD-4FA4-88EA-4A8466AF86FA}"/>
    <dgm:cxn modelId="{A38C77CB-36D5-4C1D-985D-C51BABDA81BF}" srcId="{CDAC466F-099D-46BF-B36D-788BBE6DF548}" destId="{217D89BC-B8D5-4B21-8CB2-23939B5FAE58}" srcOrd="0" destOrd="0" parTransId="{BA7DC8F1-F552-49D1-AA7B-BC477696120F}" sibTransId="{50A3562C-169C-4830-9492-D331D44EB415}"/>
    <dgm:cxn modelId="{7AE671CD-B36C-4560-8E1B-CF4FD0EF4486}" srcId="{453221D5-833D-424D-9F53-877942E5615D}" destId="{B7986793-6B9C-4FF7-990E-F3A46C0211D9}" srcOrd="2" destOrd="0" parTransId="{42B89529-AE89-4CBE-A855-C29941251073}" sibTransId="{D8190D92-9E1F-4850-8A0A-4D716CA72A53}"/>
    <dgm:cxn modelId="{4D6B1AD8-F2E3-4F06-80E7-28E9122E9AB7}" srcId="{CDAC466F-099D-46BF-B36D-788BBE6DF548}" destId="{453221D5-833D-424D-9F53-877942E5615D}" srcOrd="1" destOrd="0" parTransId="{2F68611F-6D02-483D-A930-4AA7AC64F04E}" sibTransId="{D237BD8C-85F6-47CB-B414-8FBAB5B8F2F4}"/>
    <dgm:cxn modelId="{A57093E0-844E-40A8-8CC9-27F8AAE89176}" type="presOf" srcId="{217D89BC-B8D5-4B21-8CB2-23939B5FAE58}" destId="{1C4050EA-11ED-4148-97F4-34999C2923E2}" srcOrd="0" destOrd="0" presId="urn:microsoft.com/office/officeart/2005/8/layout/vList5"/>
    <dgm:cxn modelId="{561914E7-08A5-4556-830C-A173A026ABAC}" type="presOf" srcId="{4CA6B14D-AC05-478B-BDB8-6CFCE240F2B4}" destId="{7230C8A1-7916-4A37-9D14-349BB64B1E36}" srcOrd="0" destOrd="1" presId="urn:microsoft.com/office/officeart/2005/8/layout/vList5"/>
    <dgm:cxn modelId="{27249DFB-0574-4C3C-BF94-891493929633}" srcId="{217D89BC-B8D5-4B21-8CB2-23939B5FAE58}" destId="{E12C611D-F8D2-439B-A4F6-E1266895D62A}" srcOrd="2" destOrd="0" parTransId="{158C4891-8266-49A2-8C2D-2CD7473C2D67}" sibTransId="{0319FECB-1D57-4730-801E-113A45322228}"/>
    <dgm:cxn modelId="{3A9A60FF-909B-4019-B180-DE65FE58479C}" type="presOf" srcId="{4A985324-D14A-4D69-901D-0F310CD47064}" destId="{138DD401-A3BA-45DB-A860-C1B8AE6382AE}" srcOrd="0" destOrd="0" presId="urn:microsoft.com/office/officeart/2005/8/layout/vList5"/>
    <dgm:cxn modelId="{68CAA30E-76FB-4D79-847C-9E2CCBCFCBD0}" type="presParOf" srcId="{581279F5-3CF0-4A56-B01C-3C6B23020239}" destId="{73E469F1-DCDF-444F-91C9-130B71DD48C6}" srcOrd="0" destOrd="0" presId="urn:microsoft.com/office/officeart/2005/8/layout/vList5"/>
    <dgm:cxn modelId="{B34B39F5-1932-4AED-97DF-37881EC1FB74}" type="presParOf" srcId="{73E469F1-DCDF-444F-91C9-130B71DD48C6}" destId="{1C4050EA-11ED-4148-97F4-34999C2923E2}" srcOrd="0" destOrd="0" presId="urn:microsoft.com/office/officeart/2005/8/layout/vList5"/>
    <dgm:cxn modelId="{D0E40FE7-B80B-48AB-B0B2-364AD7F477F4}" type="presParOf" srcId="{73E469F1-DCDF-444F-91C9-130B71DD48C6}" destId="{D8F76817-405F-47E4-A260-D4DF199BF838}" srcOrd="1" destOrd="0" presId="urn:microsoft.com/office/officeart/2005/8/layout/vList5"/>
    <dgm:cxn modelId="{09A60549-D514-43E6-95D4-F657457AD4DA}" type="presParOf" srcId="{581279F5-3CF0-4A56-B01C-3C6B23020239}" destId="{757A6607-2CA7-4FA2-B469-F80974AFFD00}" srcOrd="1" destOrd="0" presId="urn:microsoft.com/office/officeart/2005/8/layout/vList5"/>
    <dgm:cxn modelId="{3CA039DF-0769-4280-A32C-37C347CB01AF}" type="presParOf" srcId="{581279F5-3CF0-4A56-B01C-3C6B23020239}" destId="{A763690F-0C36-4F61-A222-2EC0F2707047}" srcOrd="2" destOrd="0" presId="urn:microsoft.com/office/officeart/2005/8/layout/vList5"/>
    <dgm:cxn modelId="{97E098EB-75C2-478F-8E28-E04663FEF865}" type="presParOf" srcId="{A763690F-0C36-4F61-A222-2EC0F2707047}" destId="{5FE547FD-4306-46AB-BC56-2699606EF35C}" srcOrd="0" destOrd="0" presId="urn:microsoft.com/office/officeart/2005/8/layout/vList5"/>
    <dgm:cxn modelId="{29AB4EA7-A206-4B0A-94E7-8F84BC93CC16}" type="presParOf" srcId="{A763690F-0C36-4F61-A222-2EC0F2707047}" destId="{7230C8A1-7916-4A37-9D14-349BB64B1E36}" srcOrd="1" destOrd="0" presId="urn:microsoft.com/office/officeart/2005/8/layout/vList5"/>
    <dgm:cxn modelId="{321D0AB3-5C57-4AE6-928E-3A5ECF9CB52D}" type="presParOf" srcId="{581279F5-3CF0-4A56-B01C-3C6B23020239}" destId="{EB042C98-6AC6-4170-A188-6D669D041C83}" srcOrd="3" destOrd="0" presId="urn:microsoft.com/office/officeart/2005/8/layout/vList5"/>
    <dgm:cxn modelId="{392796E5-DF89-4A21-AB84-9361B8171FB3}" type="presParOf" srcId="{581279F5-3CF0-4A56-B01C-3C6B23020239}" destId="{C2B40D9C-866F-4C96-A3BF-C8B651852AF0}" srcOrd="4" destOrd="0" presId="urn:microsoft.com/office/officeart/2005/8/layout/vList5"/>
    <dgm:cxn modelId="{35AAD83D-9B86-46A2-877D-88FC33615145}" type="presParOf" srcId="{C2B40D9C-866F-4C96-A3BF-C8B651852AF0}" destId="{138DD401-A3BA-45DB-A860-C1B8AE6382AE}" srcOrd="0" destOrd="0" presId="urn:microsoft.com/office/officeart/2005/8/layout/vList5"/>
    <dgm:cxn modelId="{F4FA8600-36DA-4F70-825F-9C9F09036BC7}" type="presParOf" srcId="{C2B40D9C-866F-4C96-A3BF-C8B651852AF0}" destId="{B6F3D6AB-6ECC-427A-855A-2B0125BBC1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C466F-099D-46BF-B36D-788BBE6DF54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304BE8-B8E9-4543-B555-EBB58CACB70E}">
      <dgm:prSet phldrT="[ข้อความ]" custT="1"/>
      <dgm:spPr/>
      <dgm:t>
        <a:bodyPr/>
        <a:lstStyle/>
        <a:p>
          <a:r>
            <a: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การวิเคราะห์ข้อมูลดิจิตอลฯ</a:t>
          </a:r>
          <a:endParaRPr lang="en-US" sz="2800" b="1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38F3FDD0-8B53-409D-A155-DE632543247A}" type="parTrans" cxnId="{CEE49869-3611-45A4-83DD-6A405F1F619F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E145979C-714F-43BA-8241-3130EBA6D8EA}" type="sibTrans" cxnId="{CEE49869-3611-45A4-83DD-6A405F1F619F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D1969E4E-ED72-4D3B-9924-E2DCF34F3CD7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นวัตกรรมการเพิ่มมูลค่าผลผลิตฯ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0CE827F7-4B87-4633-B9DC-E57C9A12EB35}" type="parTrans" cxnId="{905BDE4E-9717-442E-BC81-F29B113C5864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F9915A60-F940-418E-A3D4-CE5C578BB734}" type="sibTrans" cxnId="{905BDE4E-9717-442E-BC81-F29B113C5864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A5248A0D-8D28-42BE-9AD1-32C28470BA9F}">
      <dgm:prSet phldrT="[ข้อความ]" custT="1"/>
      <dgm:spPr/>
      <dgm:t>
        <a:bodyPr/>
        <a:lstStyle/>
        <a:p>
          <a:r>
            <a: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ผู้ประกอบการด้านการพัฒนาฟาร์มและโรงเรือนอัจริยะ</a:t>
          </a:r>
          <a:endParaRPr lang="en-US" sz="2800" b="1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29597CDE-238A-48DA-AAF6-E9AFDC08F546}" type="parTrans" cxnId="{704F7C03-56D2-4D2A-ABD7-86874166C7E3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0DEE4186-5051-474D-8347-BF3CB28F341C}" type="sibTrans" cxnId="{704F7C03-56D2-4D2A-ABD7-86874166C7E3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62761292-A42D-4E27-A80B-7406A5B241DE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เซนเซอร์และระบบตรวจวัดทางการเกษตร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48D78481-591A-4B2E-BAD5-080FDC79D640}" type="parTrans" cxnId="{28A8D47A-675D-42DF-B68D-700C04CD78C3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AB08A1ED-05A2-4C82-B13D-1A1F50B1595C}" type="sibTrans" cxnId="{28A8D47A-675D-42DF-B68D-700C04CD78C3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E44AE793-84D1-46C3-A0DE-19226F6F8715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แบบจำลองธุรกิจแฟรนไชส์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F2A10DD7-73BF-4670-85E1-C4C202AFCB82}" type="parTrans" cxnId="{A401F6D5-B844-46F0-A868-8DD2B38F1DCB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1D70F846-4CD3-4B9D-B3BB-CD431FF3CFF7}" type="sibTrans" cxnId="{A401F6D5-B844-46F0-A868-8DD2B38F1DCB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4398ED3A-0875-4026-BF49-06ED7E0DBE4D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เกษตรเชิงพานิชย</a:t>
          </a:r>
          <a:r>
            <a:rPr lang="th-TH" sz="2800" dirty="0" err="1">
              <a:latin typeface="TH Chakra Petch" panose="02000506000000020004" pitchFamily="2" charset="-34"/>
              <a:cs typeface="TH Chakra Petch" panose="02000506000000020004" pitchFamily="2" charset="-34"/>
            </a:rPr>
            <a:t>์แ</a:t>
          </a:r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ละตลาดดิจิตัล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CB23F5C0-103B-4AC2-84CA-EE6EFBE55209}" type="parTrans" cxnId="{51848E93-D648-443B-BDF9-B3FC7937D9B0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896F11E0-1082-47C8-8E21-C7B85840C322}" type="sibTrans" cxnId="{51848E93-D648-443B-BDF9-B3FC7937D9B0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2A81808B-1393-4EAE-814D-31A6CF90AC47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ระบบควบคุมในฟาร์มและโรงเรือนอัจฉริยะ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321B3E86-0976-4C2F-AE72-766131ED4273}" type="parTrans" cxnId="{DF6BAD06-4EA4-4818-8535-C141630E6FFF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ED44EFB4-39B2-4D57-96F5-CB77EC50C99B}" type="sibTrans" cxnId="{DF6BAD06-4EA4-4818-8535-C141630E6FFF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AD6A77E8-C6ED-45A8-8317-197957307DA7}">
      <dgm:prSet phldrT="[ข้อความ]" custT="1"/>
      <dgm:spPr/>
      <dgm:t>
        <a:bodyPr/>
        <a:lstStyle/>
        <a:p>
          <a:r>
            <a:rPr lang="th-TH" sz="2800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การออกแบบระบบคอมพิวเตอร์เพื่อบริหารฟาร์มอัจฉริยะ</a:t>
          </a:r>
          <a:endParaRPr lang="en-US" sz="28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D1C65DB2-397C-4A46-A2BE-19514D9B60F3}" type="parTrans" cxnId="{44EFC6C2-1577-4E8E-A192-AF99F07E99E7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FF65E0A7-A81E-478E-9088-59E3CCD2BA37}" type="sibTrans" cxnId="{44EFC6C2-1577-4E8E-A192-AF99F07E99E7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2618B883-8DDF-44D8-84CA-11F6D97DDFE9}">
      <dgm:prSet custT="1"/>
      <dgm:spPr/>
      <dgm:t>
        <a:bodyPr/>
        <a:lstStyle/>
        <a:p>
          <a:r>
            <a:rPr lang="th-TH" sz="28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หัวข้อพิเศษทางวิศวกรรมฟาร์มอัจฉริยะและนวัตกรรมเกษตร</a:t>
          </a:r>
          <a:endParaRPr lang="en-US" sz="2800" b="1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665846BE-0293-45EF-B787-8A2601F9CCAA}" type="parTrans" cxnId="{A4CB0810-AE40-4CB3-895F-C59E8E9380AA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5F7E900F-BC3E-48F8-AEF0-D8946D7F1264}" type="sibTrans" cxnId="{A4CB0810-AE40-4CB3-895F-C59E8E9380AA}">
      <dgm:prSet/>
      <dgm:spPr/>
      <dgm:t>
        <a:bodyPr/>
        <a:lstStyle/>
        <a:p>
          <a:endParaRPr lang="en-US" sz="18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581279F5-3CF0-4A56-B01C-3C6B23020239}" type="pres">
      <dgm:prSet presAssocID="{CDAC466F-099D-46BF-B36D-788BBE6DF548}" presName="Name0" presStyleCnt="0">
        <dgm:presLayoutVars>
          <dgm:dir/>
          <dgm:animLvl val="lvl"/>
          <dgm:resizeHandles val="exact"/>
        </dgm:presLayoutVars>
      </dgm:prSet>
      <dgm:spPr/>
    </dgm:pt>
    <dgm:pt modelId="{48ADE9A4-3599-4F0F-A16A-9C6F0C70C89D}" type="pres">
      <dgm:prSet presAssocID="{D5304BE8-B8E9-4543-B555-EBB58CACB70E}" presName="linNode" presStyleCnt="0"/>
      <dgm:spPr/>
    </dgm:pt>
    <dgm:pt modelId="{B3C0EFD1-23FE-415D-BF63-694B2911BBCC}" type="pres">
      <dgm:prSet presAssocID="{D5304BE8-B8E9-4543-B555-EBB58CACB70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734F73D-7C9E-4559-A447-613779D5B366}" type="pres">
      <dgm:prSet presAssocID="{D5304BE8-B8E9-4543-B555-EBB58CACB70E}" presName="descendantText" presStyleLbl="alignAccFollowNode1" presStyleIdx="0" presStyleCnt="2">
        <dgm:presLayoutVars>
          <dgm:bulletEnabled val="1"/>
        </dgm:presLayoutVars>
      </dgm:prSet>
      <dgm:spPr/>
    </dgm:pt>
    <dgm:pt modelId="{D2D9133D-0DF5-47A9-BFE1-7D1CE68A1CCA}" type="pres">
      <dgm:prSet presAssocID="{E145979C-714F-43BA-8241-3130EBA6D8EA}" presName="sp" presStyleCnt="0"/>
      <dgm:spPr/>
    </dgm:pt>
    <dgm:pt modelId="{7A4D74E2-09E1-4A00-83A4-CB1A6996DB27}" type="pres">
      <dgm:prSet presAssocID="{A5248A0D-8D28-42BE-9AD1-32C28470BA9F}" presName="linNode" presStyleCnt="0"/>
      <dgm:spPr/>
    </dgm:pt>
    <dgm:pt modelId="{3ECD668C-8D33-4962-A64C-E27800EF7274}" type="pres">
      <dgm:prSet presAssocID="{A5248A0D-8D28-42BE-9AD1-32C28470BA9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40AC002-20A1-44FB-AF85-17A9E21762BA}" type="pres">
      <dgm:prSet presAssocID="{A5248A0D-8D28-42BE-9AD1-32C28470BA9F}" presName="descendantText" presStyleLbl="alignAccFollowNode1" presStyleIdx="1" presStyleCnt="2">
        <dgm:presLayoutVars>
          <dgm:bulletEnabled val="1"/>
        </dgm:presLayoutVars>
      </dgm:prSet>
      <dgm:spPr/>
    </dgm:pt>
    <dgm:pt modelId="{90B7181B-9786-4A86-9096-985B4321C0DF}" type="pres">
      <dgm:prSet presAssocID="{0DEE4186-5051-474D-8347-BF3CB28F341C}" presName="sp" presStyleCnt="0"/>
      <dgm:spPr/>
    </dgm:pt>
    <dgm:pt modelId="{06356819-859A-490F-B1BD-685FDC4C2A5A}" type="pres">
      <dgm:prSet presAssocID="{2618B883-8DDF-44D8-84CA-11F6D97DDFE9}" presName="linNode" presStyleCnt="0"/>
      <dgm:spPr/>
    </dgm:pt>
    <dgm:pt modelId="{445ABA09-C64B-4B54-9E44-1922F98D64C6}" type="pres">
      <dgm:prSet presAssocID="{2618B883-8DDF-44D8-84CA-11F6D97DDFE9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704F7C03-56D2-4D2A-ABD7-86874166C7E3}" srcId="{CDAC466F-099D-46BF-B36D-788BBE6DF548}" destId="{A5248A0D-8D28-42BE-9AD1-32C28470BA9F}" srcOrd="1" destOrd="0" parTransId="{29597CDE-238A-48DA-AAF6-E9AFDC08F546}" sibTransId="{0DEE4186-5051-474D-8347-BF3CB28F341C}"/>
    <dgm:cxn modelId="{DF6BAD06-4EA4-4818-8535-C141630E6FFF}" srcId="{A5248A0D-8D28-42BE-9AD1-32C28470BA9F}" destId="{2A81808B-1393-4EAE-814D-31A6CF90AC47}" srcOrd="1" destOrd="0" parTransId="{321B3E86-0976-4C2F-AE72-766131ED4273}" sibTransId="{ED44EFB4-39B2-4D57-96F5-CB77EC50C99B}"/>
    <dgm:cxn modelId="{D93E2D0E-5BA1-4A5A-83B6-DF446F5F92A0}" type="presOf" srcId="{AD6A77E8-C6ED-45A8-8317-197957307DA7}" destId="{D40AC002-20A1-44FB-AF85-17A9E21762BA}" srcOrd="0" destOrd="2" presId="urn:microsoft.com/office/officeart/2005/8/layout/vList5"/>
    <dgm:cxn modelId="{A4CB0810-AE40-4CB3-895F-C59E8E9380AA}" srcId="{CDAC466F-099D-46BF-B36D-788BBE6DF548}" destId="{2618B883-8DDF-44D8-84CA-11F6D97DDFE9}" srcOrd="2" destOrd="0" parTransId="{665846BE-0293-45EF-B787-8A2601F9CCAA}" sibTransId="{5F7E900F-BC3E-48F8-AEF0-D8946D7F1264}"/>
    <dgm:cxn modelId="{5F428D24-83AE-4237-AF65-1C5639E23F48}" type="presOf" srcId="{CDAC466F-099D-46BF-B36D-788BBE6DF548}" destId="{581279F5-3CF0-4A56-B01C-3C6B23020239}" srcOrd="0" destOrd="0" presId="urn:microsoft.com/office/officeart/2005/8/layout/vList5"/>
    <dgm:cxn modelId="{292AF128-C834-4671-97A6-DFF19B67E9BB}" type="presOf" srcId="{2A81808B-1393-4EAE-814D-31A6CF90AC47}" destId="{D40AC002-20A1-44FB-AF85-17A9E21762BA}" srcOrd="0" destOrd="1" presId="urn:microsoft.com/office/officeart/2005/8/layout/vList5"/>
    <dgm:cxn modelId="{47419962-A30A-4C6E-9F4E-704D00B56E22}" type="presOf" srcId="{62761292-A42D-4E27-A80B-7406A5B241DE}" destId="{D40AC002-20A1-44FB-AF85-17A9E21762BA}" srcOrd="0" destOrd="0" presId="urn:microsoft.com/office/officeart/2005/8/layout/vList5"/>
    <dgm:cxn modelId="{22F74865-EED4-4EAD-91CC-DC1EA29AB553}" type="presOf" srcId="{E44AE793-84D1-46C3-A0DE-19226F6F8715}" destId="{5734F73D-7C9E-4559-A447-613779D5B366}" srcOrd="0" destOrd="1" presId="urn:microsoft.com/office/officeart/2005/8/layout/vList5"/>
    <dgm:cxn modelId="{CEE49869-3611-45A4-83DD-6A405F1F619F}" srcId="{CDAC466F-099D-46BF-B36D-788BBE6DF548}" destId="{D5304BE8-B8E9-4543-B555-EBB58CACB70E}" srcOrd="0" destOrd="0" parTransId="{38F3FDD0-8B53-409D-A155-DE632543247A}" sibTransId="{E145979C-714F-43BA-8241-3130EBA6D8EA}"/>
    <dgm:cxn modelId="{815D9B4E-2E0F-41E5-A4C9-A69458633645}" type="presOf" srcId="{A5248A0D-8D28-42BE-9AD1-32C28470BA9F}" destId="{3ECD668C-8D33-4962-A64C-E27800EF7274}" srcOrd="0" destOrd="0" presId="urn:microsoft.com/office/officeart/2005/8/layout/vList5"/>
    <dgm:cxn modelId="{905BDE4E-9717-442E-BC81-F29B113C5864}" srcId="{D5304BE8-B8E9-4543-B555-EBB58CACB70E}" destId="{D1969E4E-ED72-4D3B-9924-E2DCF34F3CD7}" srcOrd="0" destOrd="0" parTransId="{0CE827F7-4B87-4633-B9DC-E57C9A12EB35}" sibTransId="{F9915A60-F940-418E-A3D4-CE5C578BB734}"/>
    <dgm:cxn modelId="{8C0F736F-1168-4692-8233-76C18602428C}" type="presOf" srcId="{4398ED3A-0875-4026-BF49-06ED7E0DBE4D}" destId="{5734F73D-7C9E-4559-A447-613779D5B366}" srcOrd="0" destOrd="2" presId="urn:microsoft.com/office/officeart/2005/8/layout/vList5"/>
    <dgm:cxn modelId="{28A8D47A-675D-42DF-B68D-700C04CD78C3}" srcId="{A5248A0D-8D28-42BE-9AD1-32C28470BA9F}" destId="{62761292-A42D-4E27-A80B-7406A5B241DE}" srcOrd="0" destOrd="0" parTransId="{48D78481-591A-4B2E-BAD5-080FDC79D640}" sibTransId="{AB08A1ED-05A2-4C82-B13D-1A1F50B1595C}"/>
    <dgm:cxn modelId="{54BAAD7F-5A94-419C-880B-9C67670F5419}" type="presOf" srcId="{D1969E4E-ED72-4D3B-9924-E2DCF34F3CD7}" destId="{5734F73D-7C9E-4559-A447-613779D5B366}" srcOrd="0" destOrd="0" presId="urn:microsoft.com/office/officeart/2005/8/layout/vList5"/>
    <dgm:cxn modelId="{51848E93-D648-443B-BDF9-B3FC7937D9B0}" srcId="{D5304BE8-B8E9-4543-B555-EBB58CACB70E}" destId="{4398ED3A-0875-4026-BF49-06ED7E0DBE4D}" srcOrd="2" destOrd="0" parTransId="{CB23F5C0-103B-4AC2-84CA-EE6EFBE55209}" sibTransId="{896F11E0-1082-47C8-8E21-C7B85840C322}"/>
    <dgm:cxn modelId="{7D05CEB8-29AA-4DF5-85ED-57BDFC7EEED2}" type="presOf" srcId="{2618B883-8DDF-44D8-84CA-11F6D97DDFE9}" destId="{445ABA09-C64B-4B54-9E44-1922F98D64C6}" srcOrd="0" destOrd="0" presId="urn:microsoft.com/office/officeart/2005/8/layout/vList5"/>
    <dgm:cxn modelId="{44EFC6C2-1577-4E8E-A192-AF99F07E99E7}" srcId="{A5248A0D-8D28-42BE-9AD1-32C28470BA9F}" destId="{AD6A77E8-C6ED-45A8-8317-197957307DA7}" srcOrd="2" destOrd="0" parTransId="{D1C65DB2-397C-4A46-A2BE-19514D9B60F3}" sibTransId="{FF65E0A7-A81E-478E-9088-59E3CCD2BA37}"/>
    <dgm:cxn modelId="{A401F6D5-B844-46F0-A868-8DD2B38F1DCB}" srcId="{D5304BE8-B8E9-4543-B555-EBB58CACB70E}" destId="{E44AE793-84D1-46C3-A0DE-19226F6F8715}" srcOrd="1" destOrd="0" parTransId="{F2A10DD7-73BF-4670-85E1-C4C202AFCB82}" sibTransId="{1D70F846-4CD3-4B9D-B3BB-CD431FF3CFF7}"/>
    <dgm:cxn modelId="{6C0065EF-1305-4FFF-B214-CB5438B274E8}" type="presOf" srcId="{D5304BE8-B8E9-4543-B555-EBB58CACB70E}" destId="{B3C0EFD1-23FE-415D-BF63-694B2911BBCC}" srcOrd="0" destOrd="0" presId="urn:microsoft.com/office/officeart/2005/8/layout/vList5"/>
    <dgm:cxn modelId="{DEB37C7B-DA1F-427A-9791-8F5DE356FEE9}" type="presParOf" srcId="{581279F5-3CF0-4A56-B01C-3C6B23020239}" destId="{48ADE9A4-3599-4F0F-A16A-9C6F0C70C89D}" srcOrd="0" destOrd="0" presId="urn:microsoft.com/office/officeart/2005/8/layout/vList5"/>
    <dgm:cxn modelId="{5346DAA6-67A8-4BE3-9289-0AD8B2D2EFC5}" type="presParOf" srcId="{48ADE9A4-3599-4F0F-A16A-9C6F0C70C89D}" destId="{B3C0EFD1-23FE-415D-BF63-694B2911BBCC}" srcOrd="0" destOrd="0" presId="urn:microsoft.com/office/officeart/2005/8/layout/vList5"/>
    <dgm:cxn modelId="{9B2DCE06-9B22-4B30-A486-E26DC42A7493}" type="presParOf" srcId="{48ADE9A4-3599-4F0F-A16A-9C6F0C70C89D}" destId="{5734F73D-7C9E-4559-A447-613779D5B366}" srcOrd="1" destOrd="0" presId="urn:microsoft.com/office/officeart/2005/8/layout/vList5"/>
    <dgm:cxn modelId="{DDC99068-A649-479C-9F51-6D4C8A107641}" type="presParOf" srcId="{581279F5-3CF0-4A56-B01C-3C6B23020239}" destId="{D2D9133D-0DF5-47A9-BFE1-7D1CE68A1CCA}" srcOrd="1" destOrd="0" presId="urn:microsoft.com/office/officeart/2005/8/layout/vList5"/>
    <dgm:cxn modelId="{B0D67976-0C9D-44F4-9A06-00E2DC3C7B53}" type="presParOf" srcId="{581279F5-3CF0-4A56-B01C-3C6B23020239}" destId="{7A4D74E2-09E1-4A00-83A4-CB1A6996DB27}" srcOrd="2" destOrd="0" presId="urn:microsoft.com/office/officeart/2005/8/layout/vList5"/>
    <dgm:cxn modelId="{77AB848A-8DFA-46EC-BD90-50716D347A80}" type="presParOf" srcId="{7A4D74E2-09E1-4A00-83A4-CB1A6996DB27}" destId="{3ECD668C-8D33-4962-A64C-E27800EF7274}" srcOrd="0" destOrd="0" presId="urn:microsoft.com/office/officeart/2005/8/layout/vList5"/>
    <dgm:cxn modelId="{175DFDC9-574A-45FC-B5E7-1AABE7BF7EC5}" type="presParOf" srcId="{7A4D74E2-09E1-4A00-83A4-CB1A6996DB27}" destId="{D40AC002-20A1-44FB-AF85-17A9E21762BA}" srcOrd="1" destOrd="0" presId="urn:microsoft.com/office/officeart/2005/8/layout/vList5"/>
    <dgm:cxn modelId="{DE498FC5-8717-4DF2-A57D-1EDFF446BF12}" type="presParOf" srcId="{581279F5-3CF0-4A56-B01C-3C6B23020239}" destId="{90B7181B-9786-4A86-9096-985B4321C0DF}" srcOrd="3" destOrd="0" presId="urn:microsoft.com/office/officeart/2005/8/layout/vList5"/>
    <dgm:cxn modelId="{C7B833D0-7910-4C58-BEB9-F0BDC1EF8D93}" type="presParOf" srcId="{581279F5-3CF0-4A56-B01C-3C6B23020239}" destId="{06356819-859A-490F-B1BD-685FDC4C2A5A}" srcOrd="4" destOrd="0" presId="urn:microsoft.com/office/officeart/2005/8/layout/vList5"/>
    <dgm:cxn modelId="{702177CE-7782-4FB1-9085-981EF7B96906}" type="presParOf" srcId="{06356819-859A-490F-B1BD-685FDC4C2A5A}" destId="{445ABA09-C64B-4B54-9E44-1922F98D64C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76817-405F-47E4-A260-D4DF199BF838}">
      <dsp:nvSpPr>
        <dsp:cNvPr id="0" name=""/>
        <dsp:cNvSpPr/>
      </dsp:nvSpPr>
      <dsp:spPr>
        <a:xfrm rot="5400000">
          <a:off x="6211962" y="-2426873"/>
          <a:ext cx="1267627" cy="644308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อากาศยานไร้คนขับฯ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เทคโนโลยีการตรวจวัดระยะฯ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การวิเคราะห์ข้อมูลภาพฯ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 rot="-5400000">
        <a:off x="3624234" y="222735"/>
        <a:ext cx="6381203" cy="1143867"/>
      </dsp:txXfrm>
    </dsp:sp>
    <dsp:sp modelId="{1C4050EA-11ED-4148-97F4-34999C2923E2}">
      <dsp:nvSpPr>
        <dsp:cNvPr id="0" name=""/>
        <dsp:cNvSpPr/>
      </dsp:nvSpPr>
      <dsp:spPr>
        <a:xfrm>
          <a:off x="0" y="2400"/>
          <a:ext cx="3624234" cy="15845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การบินโดรนสำรวจทางการเกษตรและ</a:t>
          </a:r>
          <a:r>
            <a:rPr lang="th-TH" sz="2800" b="1" kern="1200" dirty="0" err="1">
              <a:latin typeface="TH Chakra Petch" panose="02000506000000020004" pitchFamily="2" charset="-34"/>
              <a:cs typeface="TH Chakra Petch" panose="02000506000000020004" pitchFamily="2" charset="-34"/>
            </a:rPr>
            <a:t>การทำ</a:t>
          </a:r>
          <a:r>
            <a:rPr lang="th-TH" sz="28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แผนที่ทางอากาศ</a:t>
          </a:r>
          <a:endParaRPr lang="en-US" sz="2800" b="1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>
        <a:off x="77351" y="79751"/>
        <a:ext cx="3469532" cy="1429832"/>
      </dsp:txXfrm>
    </dsp:sp>
    <dsp:sp modelId="{7230C8A1-7916-4A37-9D14-349BB64B1E36}">
      <dsp:nvSpPr>
        <dsp:cNvPr id="0" name=""/>
        <dsp:cNvSpPr/>
      </dsp:nvSpPr>
      <dsp:spPr>
        <a:xfrm rot="5400000">
          <a:off x="6211962" y="-763112"/>
          <a:ext cx="1267627" cy="6443083"/>
        </a:xfrm>
        <a:prstGeom prst="round2SameRect">
          <a:avLst/>
        </a:prstGeom>
        <a:solidFill>
          <a:schemeClr val="accent2">
            <a:tint val="40000"/>
            <a:alpha val="90000"/>
            <a:hueOff val="-1672628"/>
            <a:satOff val="-4166"/>
            <a:lumOff val="-51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72628"/>
              <a:satOff val="-4166"/>
              <a:lumOff val="-5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เทคโนโลยีพลังงานแสงอาทิตย์ฯ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การออกแบบระบบผลิตไฟฟ้าฯ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ระบบสูบน้ำพลังงานแสงอาทิตย์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 rot="-5400000">
        <a:off x="3624234" y="1886496"/>
        <a:ext cx="6381203" cy="1143867"/>
      </dsp:txXfrm>
    </dsp:sp>
    <dsp:sp modelId="{5FE547FD-4306-46AB-BC56-2699606EF35C}">
      <dsp:nvSpPr>
        <dsp:cNvPr id="0" name=""/>
        <dsp:cNvSpPr/>
      </dsp:nvSpPr>
      <dsp:spPr>
        <a:xfrm>
          <a:off x="0" y="1666162"/>
          <a:ext cx="3624234" cy="1584534"/>
        </a:xfrm>
        <a:prstGeom prst="round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การประกอบการพลังงานแสงอาทิตย์</a:t>
          </a:r>
          <a:endParaRPr lang="en-US" sz="2800" b="1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>
        <a:off x="77351" y="1743513"/>
        <a:ext cx="3469532" cy="1429832"/>
      </dsp:txXfrm>
    </dsp:sp>
    <dsp:sp modelId="{B6F3D6AB-6ECC-427A-855A-2B0125BBC1CE}">
      <dsp:nvSpPr>
        <dsp:cNvPr id="0" name=""/>
        <dsp:cNvSpPr/>
      </dsp:nvSpPr>
      <dsp:spPr>
        <a:xfrm rot="5400000">
          <a:off x="6211962" y="900649"/>
          <a:ext cx="1267627" cy="6443083"/>
        </a:xfrm>
        <a:prstGeom prst="round2SameRect">
          <a:avLst/>
        </a:prstGeom>
        <a:solidFill>
          <a:schemeClr val="accent2">
            <a:tint val="40000"/>
            <a:alpha val="90000"/>
            <a:hueOff val="-3345255"/>
            <a:satOff val="-8332"/>
            <a:lumOff val="-10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45255"/>
              <a:satOff val="-8332"/>
              <a:lumOff val="-10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การแปรรูปอาหารฟังก์ชันฯ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เทคโนโลยีการอบแห้งฯ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นวัตกรรมการผลิตฯ ผลผติตภัณฑ์แมลง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 rot="-5400000">
        <a:off x="3624234" y="3550257"/>
        <a:ext cx="6381203" cy="1143867"/>
      </dsp:txXfrm>
    </dsp:sp>
    <dsp:sp modelId="{138DD401-A3BA-45DB-A860-C1B8AE6382AE}">
      <dsp:nvSpPr>
        <dsp:cNvPr id="0" name=""/>
        <dsp:cNvSpPr/>
      </dsp:nvSpPr>
      <dsp:spPr>
        <a:xfrm>
          <a:off x="0" y="3329923"/>
          <a:ext cx="3624234" cy="1584534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ผู้ประกอบการด้านนวัตกรรมการแปรรูปฯ</a:t>
          </a:r>
          <a:endParaRPr lang="en-US" sz="2800" b="1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>
        <a:off x="77351" y="3407274"/>
        <a:ext cx="3469532" cy="1429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4F73D-7C9E-4559-A447-613779D5B366}">
      <dsp:nvSpPr>
        <dsp:cNvPr id="0" name=""/>
        <dsp:cNvSpPr/>
      </dsp:nvSpPr>
      <dsp:spPr>
        <a:xfrm rot="5400000">
          <a:off x="6583355" y="-2659930"/>
          <a:ext cx="1118792" cy="672259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นวัตกรรมการเพิ่มมูลค่าผลผลิตฯ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แบบจำลองธุรกิจแฟรนไชส์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เกษตรเชิงพานิชย</a:t>
          </a:r>
          <a:r>
            <a:rPr lang="th-TH" sz="2800" kern="1200" dirty="0" err="1">
              <a:latin typeface="TH Chakra Petch" panose="02000506000000020004" pitchFamily="2" charset="-34"/>
              <a:cs typeface="TH Chakra Petch" panose="02000506000000020004" pitchFamily="2" charset="-34"/>
            </a:rPr>
            <a:t>์แ</a:t>
          </a: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ละตลาดดิจิตัล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 rot="-5400000">
        <a:off x="3781457" y="196583"/>
        <a:ext cx="6667975" cy="1009562"/>
      </dsp:txXfrm>
    </dsp:sp>
    <dsp:sp modelId="{B3C0EFD1-23FE-415D-BF63-694B2911BBCC}">
      <dsp:nvSpPr>
        <dsp:cNvPr id="0" name=""/>
        <dsp:cNvSpPr/>
      </dsp:nvSpPr>
      <dsp:spPr>
        <a:xfrm>
          <a:off x="0" y="2118"/>
          <a:ext cx="3781456" cy="1398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การวิเคราะห์ข้อมูลดิจิตอลฯ</a:t>
          </a:r>
          <a:endParaRPr lang="en-US" sz="2800" b="1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>
        <a:off x="68269" y="70387"/>
        <a:ext cx="3644918" cy="1261952"/>
      </dsp:txXfrm>
    </dsp:sp>
    <dsp:sp modelId="{D40AC002-20A1-44FB-AF85-17A9E21762BA}">
      <dsp:nvSpPr>
        <dsp:cNvPr id="0" name=""/>
        <dsp:cNvSpPr/>
      </dsp:nvSpPr>
      <dsp:spPr>
        <a:xfrm rot="5400000">
          <a:off x="6583355" y="-1191515"/>
          <a:ext cx="1118792" cy="6722590"/>
        </a:xfrm>
        <a:prstGeom prst="round2SameRect">
          <a:avLst/>
        </a:prstGeom>
        <a:solidFill>
          <a:schemeClr val="accent2">
            <a:tint val="40000"/>
            <a:alpha val="90000"/>
            <a:hueOff val="-3345255"/>
            <a:satOff val="-8332"/>
            <a:lumOff val="-10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45255"/>
              <a:satOff val="-8332"/>
              <a:lumOff val="-10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เซนเซอร์และระบบตรวจวัดทางการเกษตร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ระบบควบคุมในฟาร์มและโรงเรือนอัจฉริยะ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การออกแบบระบบคอมพิวเตอร์เพื่อบริหารฟาร์มอัจฉริยะ</a:t>
          </a:r>
          <a:endParaRPr lang="en-US" sz="28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 rot="-5400000">
        <a:off x="3781457" y="1664998"/>
        <a:ext cx="6667975" cy="1009562"/>
      </dsp:txXfrm>
    </dsp:sp>
    <dsp:sp modelId="{3ECD668C-8D33-4962-A64C-E27800EF7274}">
      <dsp:nvSpPr>
        <dsp:cNvPr id="0" name=""/>
        <dsp:cNvSpPr/>
      </dsp:nvSpPr>
      <dsp:spPr>
        <a:xfrm>
          <a:off x="0" y="1470534"/>
          <a:ext cx="3781456" cy="1398490"/>
        </a:xfrm>
        <a:prstGeom prst="round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ผู้ประกอบการด้านการพัฒนาฟาร์มและโรงเรือนอัจริยะ</a:t>
          </a:r>
          <a:endParaRPr lang="en-US" sz="2800" b="1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>
        <a:off x="68269" y="1538803"/>
        <a:ext cx="3644918" cy="1261952"/>
      </dsp:txXfrm>
    </dsp:sp>
    <dsp:sp modelId="{445ABA09-C64B-4B54-9E44-1922F98D64C6}">
      <dsp:nvSpPr>
        <dsp:cNvPr id="0" name=""/>
        <dsp:cNvSpPr/>
      </dsp:nvSpPr>
      <dsp:spPr>
        <a:xfrm>
          <a:off x="0" y="2938949"/>
          <a:ext cx="3781456" cy="139849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หัวข้อพิเศษทางวิศวกรรมฟาร์มอัจฉริยะและนวัตกรรมเกษตร</a:t>
          </a:r>
          <a:endParaRPr lang="en-US" sz="2800" b="1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>
        <a:off x="68269" y="3007218"/>
        <a:ext cx="3644918" cy="1261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04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2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1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7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2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0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7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9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7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 spc="9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 spc="9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9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9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9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คนเขียนบน notepad">
            <a:extLst>
              <a:ext uri="{FF2B5EF4-FFF2-40B4-BE49-F238E27FC236}">
                <a16:creationId xmlns:a16="http://schemas.microsoft.com/office/drawing/2014/main" id="{8A72A2FF-FF68-3826-E875-6600987A3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914C28-3EAD-4B2A-A914-41533B14C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7880573" cy="3204134"/>
          </a:xfrm>
        </p:spPr>
        <p:txBody>
          <a:bodyPr anchor="b">
            <a:normAutofit/>
          </a:bodyPr>
          <a:lstStyle/>
          <a:p>
            <a:r>
              <a:rPr lang="th-TH" sz="60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โครงสร้างหลักสูตร/แผนการศึกษา</a:t>
            </a:r>
            <a:endParaRPr lang="en-US" sz="60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DC72DED-0898-415E-BE61-2D559DB5A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626510"/>
            <a:ext cx="6661374" cy="1208141"/>
          </a:xfrm>
        </p:spPr>
        <p:txBody>
          <a:bodyPr>
            <a:noAutofit/>
          </a:bodyPr>
          <a:lstStyle/>
          <a:p>
            <a:r>
              <a:rPr lang="th-TH" sz="32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หลักสูตรวิศวกรรมฟาร์มอัจฉริยะและนวัตกรรมเกษตร</a:t>
            </a:r>
            <a:endParaRPr lang="en-US" sz="3200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14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9824BD-B21B-4D57-924E-E59E47EC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88" y="333979"/>
            <a:ext cx="10168128" cy="802488"/>
          </a:xfrm>
        </p:spPr>
        <p:txBody>
          <a:bodyPr/>
          <a:lstStyle/>
          <a:p>
            <a:r>
              <a:rPr lang="th-TH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แผนการศึกษา</a:t>
            </a:r>
            <a:r>
              <a:rPr lang="en-US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(สำหรับนักศึกษารหัส </a:t>
            </a:r>
            <a:r>
              <a:rPr lang="en-US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64)</a:t>
            </a: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760FC3B0-669C-436A-B3A0-ACD310AC6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49700"/>
              </p:ext>
            </p:extLst>
          </p:nvPr>
        </p:nvGraphicFramePr>
        <p:xfrm>
          <a:off x="225689" y="1571377"/>
          <a:ext cx="11740622" cy="44021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0156">
                  <a:extLst>
                    <a:ext uri="{9D8B030D-6E8A-4147-A177-3AD203B41FA5}">
                      <a16:colId xmlns:a16="http://schemas.microsoft.com/office/drawing/2014/main" val="4231737823"/>
                    </a:ext>
                  </a:extLst>
                </a:gridCol>
                <a:gridCol w="4666707">
                  <a:extLst>
                    <a:ext uri="{9D8B030D-6E8A-4147-A177-3AD203B41FA5}">
                      <a16:colId xmlns:a16="http://schemas.microsoft.com/office/drawing/2014/main" val="423416163"/>
                    </a:ext>
                  </a:extLst>
                </a:gridCol>
                <a:gridCol w="1297364">
                  <a:extLst>
                    <a:ext uri="{9D8B030D-6E8A-4147-A177-3AD203B41FA5}">
                      <a16:colId xmlns:a16="http://schemas.microsoft.com/office/drawing/2014/main" val="1121662320"/>
                    </a:ext>
                  </a:extLst>
                </a:gridCol>
                <a:gridCol w="4446395">
                  <a:extLst>
                    <a:ext uri="{9D8B030D-6E8A-4147-A177-3AD203B41FA5}">
                      <a16:colId xmlns:a16="http://schemas.microsoft.com/office/drawing/2014/main" val="42255276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ภาคเรียนที่ </a:t>
                      </a: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2/65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ภาคเรียนที่ </a:t>
                      </a: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1/66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ภาคเรียนที่ </a:t>
                      </a: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1/65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65664"/>
                  </a:ext>
                </a:extLst>
              </a:tr>
              <a:tr h="4722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FF0000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10300 405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การคำนวณทางธุรกิจและการลงทุนสำหรับผู้ประกอบการยุคใหม่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just" fontAlgn="t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ผู้ประกอบการนวัตกรรมทางการเกษตร</a:t>
                      </a: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1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กลุ่มวิชาชีพ</a:t>
                      </a: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1 </a:t>
                      </a: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(โครงงานปริทัศน์)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กลุ่มวิชาชีพ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2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กลุ่มวิชาชีพ</a:t>
                      </a: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2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กลุ่มวิชาชีพ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6 </a:t>
                      </a: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(โครงงานวิศวกรรมฯ)</a:t>
                      </a: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8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กลุ่มวิชาชีพ</a:t>
                      </a: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3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11504 221</a:t>
                      </a: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การประกอบการและสร้างธุรกิจใหม่</a:t>
                      </a: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22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กลุ่มวิชาชีพ</a:t>
                      </a: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4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1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วิชาเอกเลือก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3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วิชาเอกเลือก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5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วิชาเอกเลือก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4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วิชาเอกเลือก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6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3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วิชาเลือกเสรี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วิชาเลือกเสรี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</a:t>
                      </a:r>
                      <a:endParaRPr lang="th-TH" sz="2800" b="0" i="0" u="none" strike="noStrike" dirty="0">
                        <a:solidFill>
                          <a:srgbClr val="000000"/>
                        </a:solidFill>
                        <a:effectLst/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36092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8B4DC5E-7FCF-4ACB-A7B4-F94A65F6CC94}"/>
              </a:ext>
            </a:extLst>
          </p:cNvPr>
          <p:cNvSpPr txBox="1"/>
          <p:nvPr/>
        </p:nvSpPr>
        <p:spPr>
          <a:xfrm>
            <a:off x="4039988" y="6000801"/>
            <a:ext cx="41120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800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ภาคเรียนที่ </a:t>
            </a:r>
            <a:r>
              <a:rPr lang="en-US" sz="2800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2/66</a:t>
            </a:r>
            <a:r>
              <a:rPr lang="th-TH" sz="2800" dirty="0">
                <a:solidFill>
                  <a:sysClr val="windowText" lastClr="00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 การฝึกงานวิศวกรรมฯ</a:t>
            </a:r>
            <a:endParaRPr lang="en-US" sz="2800" dirty="0">
              <a:solidFill>
                <a:sysClr val="windowText" lastClr="00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318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คนเขียนบน notepad">
            <a:extLst>
              <a:ext uri="{FF2B5EF4-FFF2-40B4-BE49-F238E27FC236}">
                <a16:creationId xmlns:a16="http://schemas.microsoft.com/office/drawing/2014/main" id="{8A72A2FF-FF68-3826-E875-6600987A3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3" r="3303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9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914C28-3EAD-4B2A-A914-41533B14C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3286107"/>
            <a:ext cx="4023360" cy="1040389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Q&amp;A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64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2543247-1E34-44F9-B183-3D9D6C8D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7" y="188901"/>
            <a:ext cx="11736887" cy="688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2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16DD0D7-E469-46C2-84AD-A807F9929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94" y="251006"/>
            <a:ext cx="11296924" cy="63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5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DA064709-A69B-4AEC-8E42-885B0A354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16835"/>
              </p:ext>
            </p:extLst>
          </p:nvPr>
        </p:nvGraphicFramePr>
        <p:xfrm>
          <a:off x="623980" y="259080"/>
          <a:ext cx="10944039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06">
                  <a:extLst>
                    <a:ext uri="{9D8B030D-6E8A-4147-A177-3AD203B41FA5}">
                      <a16:colId xmlns:a16="http://schemas.microsoft.com/office/drawing/2014/main" val="1140493085"/>
                    </a:ext>
                  </a:extLst>
                </a:gridCol>
                <a:gridCol w="1704745">
                  <a:extLst>
                    <a:ext uri="{9D8B030D-6E8A-4147-A177-3AD203B41FA5}">
                      <a16:colId xmlns:a16="http://schemas.microsoft.com/office/drawing/2014/main" val="1016211581"/>
                    </a:ext>
                  </a:extLst>
                </a:gridCol>
                <a:gridCol w="4050897">
                  <a:extLst>
                    <a:ext uri="{9D8B030D-6E8A-4147-A177-3AD203B41FA5}">
                      <a16:colId xmlns:a16="http://schemas.microsoft.com/office/drawing/2014/main" val="101929278"/>
                    </a:ext>
                  </a:extLst>
                </a:gridCol>
                <a:gridCol w="3136391">
                  <a:extLst>
                    <a:ext uri="{9D8B030D-6E8A-4147-A177-3AD203B41FA5}">
                      <a16:colId xmlns:a16="http://schemas.microsoft.com/office/drawing/2014/main" val="3688117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จำนวนหน่วยกิต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วิชาเอกวิศวกรรมฟาร์มอัจฉริยะ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วิชาเอกนวัตกรรมเกษตร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3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หมวดวิชาศึกษาทั่วไป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15 </a:t>
                      </a: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 algn="l">
                        <a:buAutoNum type="arabicParenR"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10700 302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การใช้ภาษาไทยฯ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 (1/65)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10700 307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ทักษะภาษาอังกฤษฯ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(1/65)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10300 413 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วิทยาศาสตร์รอบตัวฯ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(1/65)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10300 405 </a:t>
                      </a: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การคำนวณทางธุรกิจฯ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10400</a:t>
                      </a: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</a:t>
                      </a: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502</a:t>
                      </a: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ผู้ประกอบการนวัตกรรมฯ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48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กลุ่มวิชาปรับพื้นฐาน 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ไม่นับหน่วยกิต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11504 100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คณิตศาสตร์ฯ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 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2/64)</a:t>
                      </a:r>
                      <a:endParaRPr lang="th-TH" sz="28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  <a:p>
                      <a:pPr marL="357188" marR="0" lvl="0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11504 101  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ฟิสิกส์ฯ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2/64)</a:t>
                      </a:r>
                      <a:endParaRPr lang="th-TH" sz="28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11504 102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เคมีและชีววิทยาฯ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(1/65)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กลุ่มวิชาชีพพื้นฐาน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8</a:t>
                      </a: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57188" marR="0" lvl="0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11504 120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ฝึกงานโรงงานฯ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2/64)</a:t>
                      </a:r>
                      <a:endParaRPr lang="th-TH" sz="28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  <a:p>
                      <a:pPr marL="357188" marR="0" lvl="0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11504 121 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การเขียนแบบฯ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2/64)</a:t>
                      </a:r>
                      <a:endParaRPr lang="th-TH" sz="28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11504 122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เทคโนโลยีและนวัตกรรมแปรรูปฯ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(1/65)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11504 220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ระบบสมองกลฝังตัวและ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IOT (1/65)</a:t>
                      </a:r>
                      <a:endParaRPr lang="en-US" sz="28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54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89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DA064709-A69B-4AEC-8E42-885B0A354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07051"/>
              </p:ext>
            </p:extLst>
          </p:nvPr>
        </p:nvGraphicFramePr>
        <p:xfrm>
          <a:off x="362722" y="365760"/>
          <a:ext cx="1112692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296">
                  <a:extLst>
                    <a:ext uri="{9D8B030D-6E8A-4147-A177-3AD203B41FA5}">
                      <a16:colId xmlns:a16="http://schemas.microsoft.com/office/drawing/2014/main" val="1140493085"/>
                    </a:ext>
                  </a:extLst>
                </a:gridCol>
                <a:gridCol w="1733233">
                  <a:extLst>
                    <a:ext uri="{9D8B030D-6E8A-4147-A177-3AD203B41FA5}">
                      <a16:colId xmlns:a16="http://schemas.microsoft.com/office/drawing/2014/main" val="1016211581"/>
                    </a:ext>
                  </a:extLst>
                </a:gridCol>
                <a:gridCol w="3384614">
                  <a:extLst>
                    <a:ext uri="{9D8B030D-6E8A-4147-A177-3AD203B41FA5}">
                      <a16:colId xmlns:a16="http://schemas.microsoft.com/office/drawing/2014/main" val="10192927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438712492"/>
                    </a:ext>
                  </a:extLst>
                </a:gridCol>
                <a:gridCol w="3374137">
                  <a:extLst>
                    <a:ext uri="{9D8B030D-6E8A-4147-A177-3AD203B41FA5}">
                      <a16:colId xmlns:a16="http://schemas.microsoft.com/office/drawing/2014/main" val="163398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จำนวนหน่วยกิต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วิชาเอกวิศวกรรมฟาร์มอัจฉริยะ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วิชาเอกนวัตกรรมเกษตร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3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กลุ่มวิชาแกน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12 </a:t>
                      </a: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11504 110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เทคโนโลยีและนวัตกรรมการผลิตทางการเกษตร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2/64)</a:t>
                      </a:r>
                      <a:endParaRPr lang="th-TH" sz="28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11504 111 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เทคโนโลยีและนวัตกรรมสำหรับเกษตรอัจฉริยะ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2/64)</a:t>
                      </a:r>
                      <a:endParaRPr lang="th-TH" sz="28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11504 112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เทคโนโลยีพลังงานและการจัดการพลังงานฯ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2/64)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11504 113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ไฟฟ้าและอิเล็กทรอนิกส์ฯ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(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2/64)</a:t>
                      </a:r>
                      <a:endParaRPr lang="th-TH" sz="28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48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กลุ่มวิชาชีพ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19</a:t>
                      </a: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11504 230 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โครงงานปริทัศน์ฯ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11504 231 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ระบบการจัดการฟาร์มฯ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11504 232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ข้อมูลขนาดใหญ่ฯ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11504 233 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ปัญญาประดิษฐ์ฯ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11504 234 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การออกแบบระบบโรงเรือนฯ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11504 235 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โครงงานวิศวกรรมฟาร์มฯ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11504 291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การฝึกงานวิศวกรรมฯ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</a:t>
                      </a: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4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0 โครงงานปริทัศน์ฯ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</a:t>
                      </a: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4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 การออกแบบโรงงานแปรรูปฯ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</a:t>
                      </a: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4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 นวัตกรรมการแปรรูปฯ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</a:t>
                      </a: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4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3 นวัตกรรมฯ กัญชา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</a:t>
                      </a: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4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4 การออกแบบบรรจุภัณฑ์ฯ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</a:t>
                      </a: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4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5 โครงงานวิศวกรรมฟาร์มฯ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en-US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11504 292</a:t>
                      </a:r>
                      <a:r>
                        <a:rPr lang="th-TH" sz="24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การฝึกงานวิศวกรรมฯ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230 โครงงานปริทัศน์ฯ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231 ระบบการจัดการฟาร์มฯ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232 ข้อมูลขนาดใหญ่ฯ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233 ปัญญาประดิษฐ์ฯ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234 การออกแบบระบบโรงเรือนฯ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235 โครงงานวิศวกรรมฟาร์มฯ</a:t>
                      </a:r>
                    </a:p>
                    <a:p>
                      <a:pPr marL="357188" indent="-357188" algn="l">
                        <a:buFont typeface="+mj-lt"/>
                        <a:buAutoNum type="arabicParenR"/>
                      </a:pP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1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21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DA064709-A69B-4AEC-8E42-885B0A354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06058"/>
              </p:ext>
            </p:extLst>
          </p:nvPr>
        </p:nvGraphicFramePr>
        <p:xfrm>
          <a:off x="532540" y="352112"/>
          <a:ext cx="111269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296">
                  <a:extLst>
                    <a:ext uri="{9D8B030D-6E8A-4147-A177-3AD203B41FA5}">
                      <a16:colId xmlns:a16="http://schemas.microsoft.com/office/drawing/2014/main" val="1140493085"/>
                    </a:ext>
                  </a:extLst>
                </a:gridCol>
                <a:gridCol w="1733233">
                  <a:extLst>
                    <a:ext uri="{9D8B030D-6E8A-4147-A177-3AD203B41FA5}">
                      <a16:colId xmlns:a16="http://schemas.microsoft.com/office/drawing/2014/main" val="1016211581"/>
                    </a:ext>
                  </a:extLst>
                </a:gridCol>
                <a:gridCol w="3933254">
                  <a:extLst>
                    <a:ext uri="{9D8B030D-6E8A-4147-A177-3AD203B41FA5}">
                      <a16:colId xmlns:a16="http://schemas.microsoft.com/office/drawing/2014/main" val="101929278"/>
                    </a:ext>
                  </a:extLst>
                </a:gridCol>
                <a:gridCol w="3374137">
                  <a:extLst>
                    <a:ext uri="{9D8B030D-6E8A-4147-A177-3AD203B41FA5}">
                      <a16:colId xmlns:a16="http://schemas.microsoft.com/office/drawing/2014/main" val="163398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จำนวนหน่วยกิต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วิชาเอกวิศวกรรมฟาร์มอัจฉริยะ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วิชาเอกนวัตกรรมเกษตร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3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กลุ่มวิชาเลือก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12 </a:t>
                      </a: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เลือกเรียน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กลุ่มวิชา  (เลือกเรียนเทอม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1/65)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485465"/>
                  </a:ext>
                </a:extLst>
              </a:tr>
            </a:tbl>
          </a:graphicData>
        </a:graphic>
      </p:graphicFrame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3889FD46-DD5D-42AA-B79E-91FA851E2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208338"/>
              </p:ext>
            </p:extLst>
          </p:nvPr>
        </p:nvGraphicFramePr>
        <p:xfrm>
          <a:off x="1062341" y="1941141"/>
          <a:ext cx="10067318" cy="491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451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DA064709-A69B-4AEC-8E42-885B0A354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74577"/>
              </p:ext>
            </p:extLst>
          </p:nvPr>
        </p:nvGraphicFramePr>
        <p:xfrm>
          <a:off x="362722" y="365760"/>
          <a:ext cx="111269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296">
                  <a:extLst>
                    <a:ext uri="{9D8B030D-6E8A-4147-A177-3AD203B41FA5}">
                      <a16:colId xmlns:a16="http://schemas.microsoft.com/office/drawing/2014/main" val="1140493085"/>
                    </a:ext>
                  </a:extLst>
                </a:gridCol>
                <a:gridCol w="1733233">
                  <a:extLst>
                    <a:ext uri="{9D8B030D-6E8A-4147-A177-3AD203B41FA5}">
                      <a16:colId xmlns:a16="http://schemas.microsoft.com/office/drawing/2014/main" val="1016211581"/>
                    </a:ext>
                  </a:extLst>
                </a:gridCol>
                <a:gridCol w="3933254">
                  <a:extLst>
                    <a:ext uri="{9D8B030D-6E8A-4147-A177-3AD203B41FA5}">
                      <a16:colId xmlns:a16="http://schemas.microsoft.com/office/drawing/2014/main" val="101929278"/>
                    </a:ext>
                  </a:extLst>
                </a:gridCol>
                <a:gridCol w="3374137">
                  <a:extLst>
                    <a:ext uri="{9D8B030D-6E8A-4147-A177-3AD203B41FA5}">
                      <a16:colId xmlns:a16="http://schemas.microsoft.com/office/drawing/2014/main" val="163398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จำนวนหน่วยกิต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วิชาเอกวิศวกรรมฟาร์มอัจฉริยะ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วิชาเอกนวัตกรรมเกษตร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3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กลุ่มวิชาเลือก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12 </a:t>
                      </a: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เลือกเรียน 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กลุ่มวิชา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485465"/>
                  </a:ext>
                </a:extLst>
              </a:tr>
            </a:tbl>
          </a:graphicData>
        </a:graphic>
      </p:graphicFrame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3889FD46-DD5D-42AA-B79E-91FA851E2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1684784"/>
              </p:ext>
            </p:extLst>
          </p:nvPr>
        </p:nvGraphicFramePr>
        <p:xfrm>
          <a:off x="878186" y="2152681"/>
          <a:ext cx="10504047" cy="4339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30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DA064709-A69B-4AEC-8E42-885B0A354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08865"/>
              </p:ext>
            </p:extLst>
          </p:nvPr>
        </p:nvGraphicFramePr>
        <p:xfrm>
          <a:off x="362722" y="365760"/>
          <a:ext cx="1112692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296">
                  <a:extLst>
                    <a:ext uri="{9D8B030D-6E8A-4147-A177-3AD203B41FA5}">
                      <a16:colId xmlns:a16="http://schemas.microsoft.com/office/drawing/2014/main" val="1140493085"/>
                    </a:ext>
                  </a:extLst>
                </a:gridCol>
                <a:gridCol w="1733233">
                  <a:extLst>
                    <a:ext uri="{9D8B030D-6E8A-4147-A177-3AD203B41FA5}">
                      <a16:colId xmlns:a16="http://schemas.microsoft.com/office/drawing/2014/main" val="1016211581"/>
                    </a:ext>
                  </a:extLst>
                </a:gridCol>
                <a:gridCol w="3933254">
                  <a:extLst>
                    <a:ext uri="{9D8B030D-6E8A-4147-A177-3AD203B41FA5}">
                      <a16:colId xmlns:a16="http://schemas.microsoft.com/office/drawing/2014/main" val="101929278"/>
                    </a:ext>
                  </a:extLst>
                </a:gridCol>
                <a:gridCol w="3374137">
                  <a:extLst>
                    <a:ext uri="{9D8B030D-6E8A-4147-A177-3AD203B41FA5}">
                      <a16:colId xmlns:a16="http://schemas.microsoft.com/office/drawing/2014/main" val="163398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จำนวนหน่วยกิต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วิชาเอกวิศวกรรมฟาร์มอัจฉริยะ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วิชาเอกนวัตกรรมเกษตร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3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กลุ่มวิชาเลือกเสรี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6 </a:t>
                      </a:r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หน่วยกิต</a:t>
                      </a:r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เลือกเรียน 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</a:t>
                      </a:r>
                      <a:r>
                        <a:rPr lang="th-TH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วิชา</a:t>
                      </a:r>
                      <a:r>
                        <a:rPr lang="en-US" sz="2800" b="1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 </a:t>
                      </a:r>
                      <a:endParaRPr lang="th-TH" sz="28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485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76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9824BD-B21B-4D57-924E-E59E47EC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88" y="333979"/>
            <a:ext cx="10168128" cy="802488"/>
          </a:xfrm>
        </p:spPr>
        <p:txBody>
          <a:bodyPr/>
          <a:lstStyle/>
          <a:p>
            <a:r>
              <a:rPr lang="th-TH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แผนการศึกษา</a:t>
            </a:r>
            <a:r>
              <a:rPr lang="en-US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  <a:r>
              <a:rPr lang="th-TH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(สำหรับนักศึกษารหัส </a:t>
            </a:r>
            <a:r>
              <a:rPr lang="en-US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64)</a:t>
            </a: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760FC3B0-669C-436A-B3A0-ACD310AC6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37640"/>
              </p:ext>
            </p:extLst>
          </p:nvPr>
        </p:nvGraphicFramePr>
        <p:xfrm>
          <a:off x="321223" y="1268397"/>
          <a:ext cx="11740622" cy="5255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5439">
                  <a:extLst>
                    <a:ext uri="{9D8B030D-6E8A-4147-A177-3AD203B41FA5}">
                      <a16:colId xmlns:a16="http://schemas.microsoft.com/office/drawing/2014/main" val="4231737823"/>
                    </a:ext>
                  </a:extLst>
                </a:gridCol>
                <a:gridCol w="4871424">
                  <a:extLst>
                    <a:ext uri="{9D8B030D-6E8A-4147-A177-3AD203B41FA5}">
                      <a16:colId xmlns:a16="http://schemas.microsoft.com/office/drawing/2014/main" val="423416163"/>
                    </a:ext>
                  </a:extLst>
                </a:gridCol>
                <a:gridCol w="1297364">
                  <a:extLst>
                    <a:ext uri="{9D8B030D-6E8A-4147-A177-3AD203B41FA5}">
                      <a16:colId xmlns:a16="http://schemas.microsoft.com/office/drawing/2014/main" val="1121662320"/>
                    </a:ext>
                  </a:extLst>
                </a:gridCol>
                <a:gridCol w="4446395">
                  <a:extLst>
                    <a:ext uri="{9D8B030D-6E8A-4147-A177-3AD203B41FA5}">
                      <a16:colId xmlns:a16="http://schemas.microsoft.com/office/drawing/2014/main" val="42255276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ภาคเรียนที่ </a:t>
                      </a: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2/64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ภาคเรียนที่ </a:t>
                      </a: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1/65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th-TH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ภาคเรียนที่ </a:t>
                      </a:r>
                      <a:r>
                        <a:rPr lang="en-US" sz="2800" dirty="0"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1/65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6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11504 100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คณิตศาสตร์สำหรับวิศวกรรมฟาร์มอัจฉริยะและนวัตกรรมเกษตร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11504 220</a:t>
                      </a: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ระบบสมองกลฝังตัวและอินเตอร์เน็ตทุกสรรพสิ่ง</a:t>
                      </a: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1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11504 101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ฟิสิกส์สำหรับวิศวกรรมฟาร์มอัจฉริยะและนวัตกรรมเกษตร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10700 307</a:t>
                      </a: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ทักษะภาษาอังกฤษสำหรับศตวรรษที่ 21</a:t>
                      </a: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82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11504 110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เทคโนโลยีและนวัตกรรมการผลิตทางการเกษตร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10300 413</a:t>
                      </a: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วิทยาศาสตร์รอบตัวในศตวรรษที่ 21</a:t>
                      </a: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8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11504 111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เทคโนโลยีและนวัตกรรมสำหรับเกษตรอัจฉริยะ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11504 122</a:t>
                      </a: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เทคโนโลยีและนวัตกรรมแปรรูปผลิตภัณฑ์</a:t>
                      </a: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22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11504 112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เทคโนโลยีพลังงานและการจัดการพลังงานสำหรับเกษตรอัจฉริยะ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11504 102</a:t>
                      </a: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เคมีและชีววิทยาสำหรับวิศวกรรมฟาร์มอัจฉริยะและนวัตกรรมเกษตร</a:t>
                      </a: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1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11504 113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ไฟฟ้าและอิเล็กทรอนิกส์สำหรับเกษตรอัจฉริยะ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10700 302</a:t>
                      </a: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การใช้ภาษาไทยเพื่อการสื่อสาร</a:t>
                      </a: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11504 120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ฝึกงานโรงงานและมาตรฐานความปลอดภัย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xx1</a:t>
                      </a: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วิชาเอกเลือก 1</a:t>
                      </a:r>
                    </a:p>
                  </a:txBody>
                  <a:tcPr marL="5443" marR="5443" marT="544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3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11504 121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การเขียนแบบทางวิศวกรรม</a:t>
                      </a:r>
                    </a:p>
                  </a:txBody>
                  <a:tcPr marL="5443" marR="5443" marT="544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11504 xx2</a:t>
                      </a: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th-TH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H Chakra Petch" panose="02000506000000020004" pitchFamily="2" charset="-34"/>
                          <a:cs typeface="TH Chakra Petch" panose="02000506000000020004" pitchFamily="2" charset="-34"/>
                        </a:rPr>
                        <a:t>วิชาเอกเลือก 2</a:t>
                      </a:r>
                    </a:p>
                  </a:txBody>
                  <a:tcPr marL="5443" marR="5443" marT="5443" marB="0">
                    <a:solidFill>
                      <a:srgbClr val="FE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3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56060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769</Words>
  <Application>Microsoft Office PowerPoint</Application>
  <PresentationFormat>แบบจอกว้าง</PresentationFormat>
  <Paragraphs>149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TH Chakra Petch</vt:lpstr>
      <vt:lpstr>TH Niramit AS</vt:lpstr>
      <vt:lpstr>AccentBoxVTI</vt:lpstr>
      <vt:lpstr>โครงสร้างหลักสูตร/แผนการศึกษา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แผนการศึกษา (สำหรับนักศึกษารหัส 64)</vt:lpstr>
      <vt:lpstr>แผนการศึกษา (สำหรับนักศึกษารหัส 64)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โครงสร้างหลักสูตร/แผนการศึกษา</dc:title>
  <dc:creator>uthaiwan Sriwichai</dc:creator>
  <cp:lastModifiedBy>uthaiwan Sriwichai</cp:lastModifiedBy>
  <cp:revision>1</cp:revision>
  <dcterms:created xsi:type="dcterms:W3CDTF">2022-04-25T06:29:53Z</dcterms:created>
  <dcterms:modified xsi:type="dcterms:W3CDTF">2022-04-25T08:06:10Z</dcterms:modified>
</cp:coreProperties>
</file>